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th-TH"/>
    </a:defPPr>
    <a:lvl1pPr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charset="0"/>
        <a:ea typeface="+mn-ea"/>
        <a:cs typeface="Angsana New" pitchFamily="18" charset="-34"/>
      </a:defRPr>
    </a:lvl1pPr>
    <a:lvl2pPr marL="4572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charset="0"/>
        <a:ea typeface="+mn-ea"/>
        <a:cs typeface="Angsana New" pitchFamily="18" charset="-34"/>
      </a:defRPr>
    </a:lvl2pPr>
    <a:lvl3pPr marL="9144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charset="0"/>
        <a:ea typeface="+mn-ea"/>
        <a:cs typeface="Angsana New" pitchFamily="18" charset="-34"/>
      </a:defRPr>
    </a:lvl3pPr>
    <a:lvl4pPr marL="13716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charset="0"/>
        <a:ea typeface="+mn-ea"/>
        <a:cs typeface="Angsana New" pitchFamily="18" charset="-34"/>
      </a:defRPr>
    </a:lvl4pPr>
    <a:lvl5pPr marL="18288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charset="0"/>
        <a:ea typeface="+mn-ea"/>
        <a:cs typeface="Angsana New" pitchFamily="18" charset="-34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Arial" charset="0"/>
        <a:ea typeface="+mn-ea"/>
        <a:cs typeface="Angsana New" pitchFamily="18" charset="-34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Arial" charset="0"/>
        <a:ea typeface="+mn-ea"/>
        <a:cs typeface="Angsana New" pitchFamily="18" charset="-34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Arial" charset="0"/>
        <a:ea typeface="+mn-ea"/>
        <a:cs typeface="Angsana New" pitchFamily="18" charset="-34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Arial" charset="0"/>
        <a:ea typeface="+mn-ea"/>
        <a:cs typeface="Angsana New" pitchFamily="18" charset="-34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0000"/>
    <a:srgbClr val="FFFF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517" autoAdjust="0"/>
    <p:restoredTop sz="93976" autoAdjust="0"/>
  </p:normalViewPr>
  <p:slideViewPr>
    <p:cSldViewPr>
      <p:cViewPr varScale="1">
        <p:scale>
          <a:sx n="86" d="100"/>
          <a:sy n="86" d="100"/>
        </p:scale>
        <p:origin x="-1500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ชื่อเรื่องรอง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th-TH" smtClean="0"/>
              <a:t>คลิกเพื่อแก้ไขลักษณะชื่อเรื่องรองต้นแบบ</a:t>
            </a:r>
            <a:endParaRPr lang="th-TH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38029A6-D5C3-4B6C-978C-1CDE1E267DD3}" type="slidenum">
              <a:rPr lang="en-US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24E5E2B-0FD9-438B-A788-8A0AAA6FDDA1}" type="slidenum">
              <a:rPr lang="en-US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5BFF231-A76F-4C18-8E22-76F59E297A2F}" type="slidenum">
              <a:rPr lang="en-US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h-TH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554DDA9-0FFF-407C-94EC-2C056C79880B}" type="slidenum">
              <a:rPr lang="en-US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5" name="ตัวยึดข้อความ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6" name="ตัวยึดเนื้อหา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7" name="ตัวยึดวันที่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h-TH"/>
          </a:p>
        </p:txBody>
      </p:sp>
      <p:sp>
        <p:nvSpPr>
          <p:cNvPr id="8" name="ตัวยึดท้ายกระดาษ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h-TH"/>
          </a:p>
        </p:txBody>
      </p:sp>
      <p:sp>
        <p:nvSpPr>
          <p:cNvPr id="9" name="ตัวยึดหมายเลขภาพนิ่ง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EB8BD97-1277-4E01-8AC2-9BEC9EA24401}" type="slidenum">
              <a:rPr lang="en-US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วันที่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h-TH"/>
          </a:p>
        </p:txBody>
      </p:sp>
      <p:sp>
        <p:nvSpPr>
          <p:cNvPr id="4" name="ตัวยึดท้ายกระดาษ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h-TH"/>
          </a:p>
        </p:txBody>
      </p:sp>
      <p:sp>
        <p:nvSpPr>
          <p:cNvPr id="5" name="ตัวยึดหมายเลขภาพนิ่ง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D8785EB-5582-47D2-A49A-F8D3486E74C2}" type="slidenum">
              <a:rPr lang="en-US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วันที่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h-TH"/>
          </a:p>
        </p:txBody>
      </p:sp>
      <p:sp>
        <p:nvSpPr>
          <p:cNvPr id="3" name="ตัวยึดท้ายกระดาษ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h-TH"/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E43C38-24F3-44A7-A6AC-E03DC2765CC0}" type="slidenum">
              <a:rPr lang="en-US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h-TH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B29BAF-42AC-4FB3-B7D5-A0370251FD1D}" type="slidenum">
              <a:rPr lang="en-US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รูปภาพ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h-TH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h-TH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11E90C9-0763-4AAF-9C3F-C0D42D2BDA20}" type="slidenum">
              <a:rPr lang="en-US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E31D11D-A9F6-4A50-AB06-172D7B48AFD3}" type="slidenum">
              <a:rPr lang="en-US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2A2BAC0-A918-4247-B6E4-C4E2C3D27650}" type="slidenum">
              <a:rPr lang="en-US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rotWithShape="0">
          <a:gsLst>
            <a:gs pos="0">
              <a:schemeClr val="bg1"/>
            </a:gs>
            <a:gs pos="100000">
              <a:srgbClr val="FFFF00"/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h-TH" smtClean="0"/>
              <a:t>คลิกเพื่อแก้ไขลักษณะชื่อเรื่องต้นแบบ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th-TH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th-TH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5E879A6E-0AB0-4BA2-AB85-BD5882D3345F}" type="slidenum">
              <a:rPr lang="en-US"/>
              <a:pPr/>
              <a:t>‹#›</a:t>
            </a:fld>
            <a:endParaRPr 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ngsana New" pitchFamily="18" charset="-34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ngsana New" pitchFamily="18" charset="-34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ngsana New" pitchFamily="18" charset="-34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ngsana New" pitchFamily="18" charset="-34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ngsana New" pitchFamily="18" charset="-34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ngsana New" pitchFamily="18" charset="-34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ngsana New" pitchFamily="18" charset="-34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ngsana New" pitchFamily="18" charset="-34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4" name="Oval 36"/>
          <p:cNvSpPr>
            <a:spLocks noChangeArrowheads="1"/>
          </p:cNvSpPr>
          <p:nvPr/>
        </p:nvSpPr>
        <p:spPr bwMode="auto">
          <a:xfrm>
            <a:off x="2051050" y="404813"/>
            <a:ext cx="3960813" cy="3168650"/>
          </a:xfrm>
          <a:prstGeom prst="ellipse">
            <a:avLst/>
          </a:prstGeom>
          <a:gradFill rotWithShape="1">
            <a:gsLst>
              <a:gs pos="0">
                <a:srgbClr val="0000FF"/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th-TH"/>
          </a:p>
        </p:txBody>
      </p:sp>
      <p:grpSp>
        <p:nvGrpSpPr>
          <p:cNvPr id="2056" name="Group 8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sp>
          <p:nvSpPr>
            <p:cNvPr id="2053" name="Rectangle 5"/>
            <p:cNvSpPr>
              <a:spLocks noChangeArrowheads="1"/>
            </p:cNvSpPr>
            <p:nvPr/>
          </p:nvSpPr>
          <p:spPr bwMode="auto">
            <a:xfrm>
              <a:off x="0" y="0"/>
              <a:ext cx="5760" cy="4320"/>
            </a:xfrm>
            <a:prstGeom prst="rect">
              <a:avLst/>
            </a:prstGeom>
            <a:noFill/>
            <a:ln w="190500">
              <a:solidFill>
                <a:srgbClr val="FF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th-TH"/>
            </a:p>
          </p:txBody>
        </p:sp>
        <p:sp>
          <p:nvSpPr>
            <p:cNvPr id="2054" name="Rectangle 6"/>
            <p:cNvSpPr>
              <a:spLocks noChangeArrowheads="1"/>
            </p:cNvSpPr>
            <p:nvPr/>
          </p:nvSpPr>
          <p:spPr bwMode="auto">
            <a:xfrm>
              <a:off x="81" y="81"/>
              <a:ext cx="5588" cy="4120"/>
            </a:xfrm>
            <a:prstGeom prst="rect">
              <a:avLst/>
            </a:prstGeom>
            <a:noFill/>
            <a:ln w="190500">
              <a:solidFill>
                <a:schemeClr val="bg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th-TH"/>
            </a:p>
          </p:txBody>
        </p:sp>
        <p:sp>
          <p:nvSpPr>
            <p:cNvPr id="2055" name="Rectangle 7"/>
            <p:cNvSpPr>
              <a:spLocks noChangeArrowheads="1"/>
            </p:cNvSpPr>
            <p:nvPr/>
          </p:nvSpPr>
          <p:spPr bwMode="auto">
            <a:xfrm>
              <a:off x="178" y="172"/>
              <a:ext cx="5381" cy="3906"/>
            </a:xfrm>
            <a:prstGeom prst="rect">
              <a:avLst/>
            </a:prstGeom>
            <a:noFill/>
            <a:ln w="190500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th-TH"/>
            </a:p>
          </p:txBody>
        </p:sp>
      </p:grpSp>
      <p:pic>
        <p:nvPicPr>
          <p:cNvPr id="2059" name="Picture 11" descr="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32125" y="765175"/>
            <a:ext cx="2081213" cy="2376488"/>
          </a:xfrm>
          <a:prstGeom prst="rect">
            <a:avLst/>
          </a:prstGeom>
          <a:noFill/>
        </p:spPr>
      </p:pic>
      <p:sp>
        <p:nvSpPr>
          <p:cNvPr id="2060" name="DiagonalStripe"/>
          <p:cNvSpPr>
            <a:spLocks noEditPoints="1" noChangeArrowheads="1"/>
          </p:cNvSpPr>
          <p:nvPr/>
        </p:nvSpPr>
        <p:spPr bwMode="auto">
          <a:xfrm>
            <a:off x="28575" y="0"/>
            <a:ext cx="1828800" cy="1828800"/>
          </a:xfrm>
          <a:custGeom>
            <a:avLst/>
            <a:gdLst>
              <a:gd name="G0" fmla="+- 0 0 0"/>
              <a:gd name="G1" fmla="*/ 10914 1 2"/>
              <a:gd name="G2" fmla="+- 10914 0 0"/>
              <a:gd name="G3" fmla="+- G1 10800 0"/>
              <a:gd name="T0" fmla="*/ 5457 w 21600"/>
              <a:gd name="T1" fmla="*/ 5457 h 21600"/>
              <a:gd name="T2" fmla="*/ 0 w 21600"/>
              <a:gd name="T3" fmla="*/ 16257 h 21600"/>
              <a:gd name="T4" fmla="*/ 10800 w 21600"/>
              <a:gd name="T5" fmla="*/ 10800 h 21600"/>
              <a:gd name="T6" fmla="*/ 16257 w 21600"/>
              <a:gd name="T7" fmla="*/ 0 h 21600"/>
              <a:gd name="T8" fmla="*/ 11796480 60000 65536"/>
              <a:gd name="T9" fmla="*/ 11796480 60000 65536"/>
              <a:gd name="T10" fmla="*/ 0 60000 65536"/>
              <a:gd name="T11" fmla="*/ 17694720 60000 65536"/>
              <a:gd name="T12" fmla="*/ 0 w 21600"/>
              <a:gd name="T13" fmla="*/ 0 h 21600"/>
              <a:gd name="T14" fmla="*/ G3 w 21600"/>
              <a:gd name="T15" fmla="*/ G3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0914" y="0"/>
                </a:moveTo>
                <a:lnTo>
                  <a:pt x="0" y="10914"/>
                </a:lnTo>
                <a:lnTo>
                  <a:pt x="0" y="21600"/>
                </a:lnTo>
                <a:lnTo>
                  <a:pt x="21600" y="0"/>
                </a:lnTo>
                <a:close/>
              </a:path>
            </a:pathLst>
          </a:custGeom>
          <a:gradFill rotWithShape="1">
            <a:gsLst>
              <a:gs pos="0">
                <a:srgbClr val="FFFFFF"/>
              </a:gs>
              <a:gs pos="100000">
                <a:srgbClr val="FF0000"/>
              </a:gs>
            </a:gsLst>
            <a:path path="rect">
              <a:fillToRect l="50000" t="50000" r="50000" b="50000"/>
            </a:path>
          </a:gra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/>
          <a:lstStyle/>
          <a:p>
            <a:endParaRPr lang="th-TH"/>
          </a:p>
        </p:txBody>
      </p:sp>
      <p:sp>
        <p:nvSpPr>
          <p:cNvPr id="2066" name="DiagonalStripe"/>
          <p:cNvSpPr>
            <a:spLocks noEditPoints="1" noChangeArrowheads="1"/>
          </p:cNvSpPr>
          <p:nvPr/>
        </p:nvSpPr>
        <p:spPr bwMode="auto">
          <a:xfrm rot="10800000">
            <a:off x="7264400" y="4899025"/>
            <a:ext cx="1828800" cy="1828800"/>
          </a:xfrm>
          <a:custGeom>
            <a:avLst/>
            <a:gdLst>
              <a:gd name="G0" fmla="+- 0 0 0"/>
              <a:gd name="G1" fmla="*/ 10914 1 2"/>
              <a:gd name="G2" fmla="+- 10914 0 0"/>
              <a:gd name="G3" fmla="+- G1 10800 0"/>
              <a:gd name="T0" fmla="*/ 5457 w 21600"/>
              <a:gd name="T1" fmla="*/ 5457 h 21600"/>
              <a:gd name="T2" fmla="*/ 0 w 21600"/>
              <a:gd name="T3" fmla="*/ 16257 h 21600"/>
              <a:gd name="T4" fmla="*/ 10800 w 21600"/>
              <a:gd name="T5" fmla="*/ 10800 h 21600"/>
              <a:gd name="T6" fmla="*/ 16257 w 21600"/>
              <a:gd name="T7" fmla="*/ 0 h 21600"/>
              <a:gd name="T8" fmla="*/ 11796480 60000 65536"/>
              <a:gd name="T9" fmla="*/ 11796480 60000 65536"/>
              <a:gd name="T10" fmla="*/ 0 60000 65536"/>
              <a:gd name="T11" fmla="*/ 17694720 60000 65536"/>
              <a:gd name="T12" fmla="*/ 0 w 21600"/>
              <a:gd name="T13" fmla="*/ 0 h 21600"/>
              <a:gd name="T14" fmla="*/ G3 w 21600"/>
              <a:gd name="T15" fmla="*/ G3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0914" y="0"/>
                </a:moveTo>
                <a:lnTo>
                  <a:pt x="0" y="10914"/>
                </a:lnTo>
                <a:lnTo>
                  <a:pt x="0" y="21600"/>
                </a:lnTo>
                <a:lnTo>
                  <a:pt x="21600" y="0"/>
                </a:lnTo>
                <a:close/>
              </a:path>
            </a:pathLst>
          </a:custGeom>
          <a:gradFill rotWithShape="1">
            <a:gsLst>
              <a:gs pos="0">
                <a:srgbClr val="FFFFFF"/>
              </a:gs>
              <a:gs pos="100000">
                <a:srgbClr val="FF0000"/>
              </a:gs>
            </a:gsLst>
            <a:path path="rect">
              <a:fillToRect l="50000" t="50000" r="50000" b="50000"/>
            </a:path>
          </a:gra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/>
          <a:lstStyle/>
          <a:p>
            <a:endParaRPr lang="th-TH"/>
          </a:p>
        </p:txBody>
      </p:sp>
      <p:sp>
        <p:nvSpPr>
          <p:cNvPr id="2067" name="DiagonalStripe"/>
          <p:cNvSpPr>
            <a:spLocks noEditPoints="1" noChangeArrowheads="1"/>
          </p:cNvSpPr>
          <p:nvPr/>
        </p:nvSpPr>
        <p:spPr bwMode="auto">
          <a:xfrm rot="16200000">
            <a:off x="39688" y="4862513"/>
            <a:ext cx="1828800" cy="1828800"/>
          </a:xfrm>
          <a:custGeom>
            <a:avLst/>
            <a:gdLst>
              <a:gd name="G0" fmla="+- 0 0 0"/>
              <a:gd name="G1" fmla="*/ 10914 1 2"/>
              <a:gd name="G2" fmla="+- 10914 0 0"/>
              <a:gd name="G3" fmla="+- G1 10800 0"/>
              <a:gd name="T0" fmla="*/ 5457 w 21600"/>
              <a:gd name="T1" fmla="*/ 5457 h 21600"/>
              <a:gd name="T2" fmla="*/ 0 w 21600"/>
              <a:gd name="T3" fmla="*/ 16257 h 21600"/>
              <a:gd name="T4" fmla="*/ 10800 w 21600"/>
              <a:gd name="T5" fmla="*/ 10800 h 21600"/>
              <a:gd name="T6" fmla="*/ 16257 w 21600"/>
              <a:gd name="T7" fmla="*/ 0 h 21600"/>
              <a:gd name="T8" fmla="*/ 11796480 60000 65536"/>
              <a:gd name="T9" fmla="*/ 11796480 60000 65536"/>
              <a:gd name="T10" fmla="*/ 0 60000 65536"/>
              <a:gd name="T11" fmla="*/ 17694720 60000 65536"/>
              <a:gd name="T12" fmla="*/ 0 w 21600"/>
              <a:gd name="T13" fmla="*/ 0 h 21600"/>
              <a:gd name="T14" fmla="*/ G3 w 21600"/>
              <a:gd name="T15" fmla="*/ G3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0914" y="0"/>
                </a:moveTo>
                <a:lnTo>
                  <a:pt x="0" y="10914"/>
                </a:lnTo>
                <a:lnTo>
                  <a:pt x="0" y="21600"/>
                </a:lnTo>
                <a:lnTo>
                  <a:pt x="21600" y="0"/>
                </a:lnTo>
                <a:close/>
              </a:path>
            </a:pathLst>
          </a:custGeom>
          <a:gradFill rotWithShape="1">
            <a:gsLst>
              <a:gs pos="0">
                <a:srgbClr val="FFFFFF"/>
              </a:gs>
              <a:gs pos="100000">
                <a:srgbClr val="FF0000"/>
              </a:gs>
            </a:gsLst>
            <a:path path="rect">
              <a:fillToRect l="50000" t="50000" r="50000" b="50000"/>
            </a:path>
          </a:gra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/>
          <a:lstStyle/>
          <a:p>
            <a:endParaRPr lang="th-TH"/>
          </a:p>
        </p:txBody>
      </p:sp>
      <p:sp>
        <p:nvSpPr>
          <p:cNvPr id="2068" name="WordArt 20"/>
          <p:cNvSpPr>
            <a:spLocks noChangeArrowheads="1" noChangeShapeType="1" noTextEdit="1"/>
          </p:cNvSpPr>
          <p:nvPr/>
        </p:nvSpPr>
        <p:spPr bwMode="auto">
          <a:xfrm rot="-2783251">
            <a:off x="-118269" y="462756"/>
            <a:ext cx="1552576" cy="50323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th-TH" sz="3600" kern="1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B2B2B2">
                    <a:alpha val="50000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Arial Black"/>
              </a:rPr>
              <a:t>รักในหลวง</a:t>
            </a:r>
          </a:p>
        </p:txBody>
      </p:sp>
      <p:sp>
        <p:nvSpPr>
          <p:cNvPr id="2070" name="WordArt 22"/>
          <p:cNvSpPr>
            <a:spLocks noChangeArrowheads="1" noChangeShapeType="1" noTextEdit="1"/>
          </p:cNvSpPr>
          <p:nvPr/>
        </p:nvSpPr>
        <p:spPr bwMode="auto">
          <a:xfrm rot="2771347">
            <a:off x="-102393" y="5796756"/>
            <a:ext cx="1631950" cy="49053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th-TH" sz="3600" kern="1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B2B2B2">
                    <a:alpha val="50000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Arial Black"/>
              </a:rPr>
              <a:t>ร่วมกันต้าน</a:t>
            </a:r>
          </a:p>
        </p:txBody>
      </p:sp>
      <p:sp>
        <p:nvSpPr>
          <p:cNvPr id="2071" name="WordArt 23"/>
          <p:cNvSpPr>
            <a:spLocks noChangeArrowheads="1" noChangeShapeType="1" noTextEdit="1"/>
          </p:cNvSpPr>
          <p:nvPr/>
        </p:nvSpPr>
        <p:spPr bwMode="auto">
          <a:xfrm rot="-2799234">
            <a:off x="7548563" y="5789613"/>
            <a:ext cx="1620837" cy="51593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th-TH" sz="3600" kern="1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B2B2B2">
                    <a:alpha val="50000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Arial Black"/>
              </a:rPr>
              <a:t>ยาเสพติด</a:t>
            </a:r>
          </a:p>
        </p:txBody>
      </p:sp>
      <p:sp>
        <p:nvSpPr>
          <p:cNvPr id="2072" name="WordArt 24"/>
          <p:cNvSpPr>
            <a:spLocks noChangeArrowheads="1" noChangeShapeType="1" noTextEdit="1"/>
          </p:cNvSpPr>
          <p:nvPr/>
        </p:nvSpPr>
        <p:spPr bwMode="auto">
          <a:xfrm>
            <a:off x="611188" y="1916113"/>
            <a:ext cx="1800225" cy="64928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th-TH" sz="3600" kern="10">
                <a:ln w="9525">
                  <a:noFill/>
                  <a:round/>
                  <a:headEnd/>
                  <a:tailEnd/>
                </a:ln>
                <a:solidFill>
                  <a:srgbClr val="336699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latin typeface="Times New Roman"/>
              </a:rPr>
              <a:t>เด็กไทย</a:t>
            </a:r>
          </a:p>
        </p:txBody>
      </p:sp>
      <p:sp>
        <p:nvSpPr>
          <p:cNvPr id="2073" name="WordArt 25"/>
          <p:cNvSpPr>
            <a:spLocks noChangeArrowheads="1" noChangeShapeType="1" noTextEdit="1"/>
          </p:cNvSpPr>
          <p:nvPr/>
        </p:nvSpPr>
        <p:spPr bwMode="auto">
          <a:xfrm>
            <a:off x="5364163" y="2133600"/>
            <a:ext cx="3362325" cy="6477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th-TH" sz="3600" kern="1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B2B2B2">
                    <a:alpha val="50000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Arial Black"/>
              </a:rPr>
              <a:t>ห่างไกลยาเสพติด</a:t>
            </a:r>
          </a:p>
        </p:txBody>
      </p:sp>
      <p:pic>
        <p:nvPicPr>
          <p:cNvPr id="2074" name="Picture 26" descr="drug4"/>
          <p:cNvPicPr>
            <a:picLocks noChangeAspect="1" noChangeArrowheads="1"/>
          </p:cNvPicPr>
          <p:nvPr/>
        </p:nvPicPr>
        <p:blipFill>
          <a:blip r:embed="rId3">
            <a:lum bright="-10000"/>
          </a:blip>
          <a:srcRect/>
          <a:stretch>
            <a:fillRect/>
          </a:stretch>
        </p:blipFill>
        <p:spPr bwMode="auto">
          <a:xfrm>
            <a:off x="611188" y="3213100"/>
            <a:ext cx="1441450" cy="1363663"/>
          </a:xfrm>
          <a:prstGeom prst="rect">
            <a:avLst/>
          </a:prstGeom>
          <a:noFill/>
        </p:spPr>
      </p:pic>
      <p:pic>
        <p:nvPicPr>
          <p:cNvPr id="2075" name="Picture 27" descr="drug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940425" y="3284538"/>
            <a:ext cx="1657350" cy="1379537"/>
          </a:xfrm>
          <a:prstGeom prst="rect">
            <a:avLst/>
          </a:prstGeom>
          <a:noFill/>
        </p:spPr>
      </p:pic>
      <p:pic>
        <p:nvPicPr>
          <p:cNvPr id="2076" name="Picture 28" descr="drug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348038" y="3860800"/>
            <a:ext cx="1584325" cy="1368425"/>
          </a:xfrm>
          <a:prstGeom prst="rect">
            <a:avLst/>
          </a:prstGeom>
          <a:noFill/>
        </p:spPr>
      </p:pic>
      <p:sp>
        <p:nvSpPr>
          <p:cNvPr id="2077" name="DiagonalStripe"/>
          <p:cNvSpPr>
            <a:spLocks noEditPoints="1" noChangeArrowheads="1"/>
          </p:cNvSpPr>
          <p:nvPr/>
        </p:nvSpPr>
        <p:spPr bwMode="auto">
          <a:xfrm rot="5400000">
            <a:off x="7167562" y="-1587"/>
            <a:ext cx="1828801" cy="1828800"/>
          </a:xfrm>
          <a:custGeom>
            <a:avLst/>
            <a:gdLst>
              <a:gd name="G0" fmla="+- 0 0 0"/>
              <a:gd name="G1" fmla="*/ 10914 1 2"/>
              <a:gd name="G2" fmla="+- 10914 0 0"/>
              <a:gd name="G3" fmla="+- G1 10800 0"/>
              <a:gd name="T0" fmla="*/ 5457 w 21600"/>
              <a:gd name="T1" fmla="*/ 5457 h 21600"/>
              <a:gd name="T2" fmla="*/ 0 w 21600"/>
              <a:gd name="T3" fmla="*/ 16257 h 21600"/>
              <a:gd name="T4" fmla="*/ 10800 w 21600"/>
              <a:gd name="T5" fmla="*/ 10800 h 21600"/>
              <a:gd name="T6" fmla="*/ 16257 w 21600"/>
              <a:gd name="T7" fmla="*/ 0 h 21600"/>
              <a:gd name="T8" fmla="*/ 11796480 60000 65536"/>
              <a:gd name="T9" fmla="*/ 11796480 60000 65536"/>
              <a:gd name="T10" fmla="*/ 0 60000 65536"/>
              <a:gd name="T11" fmla="*/ 17694720 60000 65536"/>
              <a:gd name="T12" fmla="*/ 0 w 21600"/>
              <a:gd name="T13" fmla="*/ 0 h 21600"/>
              <a:gd name="T14" fmla="*/ G3 w 21600"/>
              <a:gd name="T15" fmla="*/ G3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0914" y="0"/>
                </a:moveTo>
                <a:lnTo>
                  <a:pt x="0" y="10914"/>
                </a:lnTo>
                <a:lnTo>
                  <a:pt x="0" y="21600"/>
                </a:lnTo>
                <a:lnTo>
                  <a:pt x="21600" y="0"/>
                </a:lnTo>
                <a:close/>
              </a:path>
            </a:pathLst>
          </a:custGeom>
          <a:gradFill rotWithShape="1">
            <a:gsLst>
              <a:gs pos="0">
                <a:srgbClr val="FFFFFF"/>
              </a:gs>
              <a:gs pos="100000">
                <a:srgbClr val="FF0000"/>
              </a:gs>
            </a:gsLst>
            <a:path path="rect">
              <a:fillToRect l="50000" t="50000" r="50000" b="50000"/>
            </a:path>
          </a:gra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/>
          <a:lstStyle/>
          <a:p>
            <a:endParaRPr lang="th-TH"/>
          </a:p>
        </p:txBody>
      </p:sp>
      <p:sp>
        <p:nvSpPr>
          <p:cNvPr id="2069" name="WordArt 21"/>
          <p:cNvSpPr>
            <a:spLocks noChangeArrowheads="1" noChangeShapeType="1" noTextEdit="1"/>
          </p:cNvSpPr>
          <p:nvPr/>
        </p:nvSpPr>
        <p:spPr bwMode="auto">
          <a:xfrm rot="2718252">
            <a:off x="7489031" y="370682"/>
            <a:ext cx="1643063" cy="6477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th-TH" sz="3600" kern="1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B2B2B2">
                    <a:alpha val="50000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Arial Black"/>
              </a:rPr>
              <a:t>ห่วงลูกหลาน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5000"/>
                                        <p:tgtEl>
                                          <p:spTgt spid="20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4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0" dur="5000"/>
                                        <p:tgtEl>
                                          <p:spTgt spid="20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4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3" dur="5000"/>
                                        <p:tgtEl>
                                          <p:spTgt spid="20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0" fill="hold"/>
                                        <p:tgtEl>
                                          <p:spTgt spid="20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0" fill="hold"/>
                                        <p:tgtEl>
                                          <p:spTgt spid="20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1" presetClass="entr" presetSubtype="4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0" dur="5000"/>
                                        <p:tgtEl>
                                          <p:spTgt spid="2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1" presetClass="entr" presetSubtype="4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3" dur="3000"/>
                                        <p:tgtEl>
                                          <p:spTgt spid="2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6" dur="3000"/>
                                        <p:tgtEl>
                                          <p:spTgt spid="2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1" presetClass="entr" presetSubtype="4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9" dur="3000"/>
                                        <p:tgtEl>
                                          <p:spTgt spid="2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1" presetClass="entr" presetSubtype="8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32" dur="3000"/>
                                        <p:tgtEl>
                                          <p:spTgt spid="20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84" grpId="0" animBg="1"/>
      <p:bldP spid="2060" grpId="0" animBg="1"/>
      <p:bldP spid="2066" grpId="0" animBg="1"/>
      <p:bldP spid="2067" grpId="0" animBg="1"/>
      <p:bldP spid="2077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95" name="Group 23"/>
          <p:cNvGrpSpPr>
            <a:grpSpLocks/>
          </p:cNvGrpSpPr>
          <p:nvPr/>
        </p:nvGrpSpPr>
        <p:grpSpPr bwMode="auto">
          <a:xfrm>
            <a:off x="0" y="-100013"/>
            <a:ext cx="9144000" cy="7008813"/>
            <a:chOff x="0" y="-63"/>
            <a:chExt cx="5760" cy="4415"/>
          </a:xfrm>
        </p:grpSpPr>
        <p:grpSp>
          <p:nvGrpSpPr>
            <p:cNvPr id="3079" name="Group 7"/>
            <p:cNvGrpSpPr>
              <a:grpSpLocks/>
            </p:cNvGrpSpPr>
            <p:nvPr/>
          </p:nvGrpSpPr>
          <p:grpSpPr bwMode="auto">
            <a:xfrm rot="16007212">
              <a:off x="2466" y="1082"/>
              <a:ext cx="824" cy="5716"/>
              <a:chOff x="-69" y="-95"/>
              <a:chExt cx="824" cy="4388"/>
            </a:xfrm>
          </p:grpSpPr>
          <p:sp>
            <p:nvSpPr>
              <p:cNvPr id="3076" name="Freeform 4"/>
              <p:cNvSpPr>
                <a:spLocks/>
              </p:cNvSpPr>
              <p:nvPr/>
            </p:nvSpPr>
            <p:spPr bwMode="auto">
              <a:xfrm>
                <a:off x="-69" y="-58"/>
                <a:ext cx="532" cy="4351"/>
              </a:xfrm>
              <a:custGeom>
                <a:avLst/>
                <a:gdLst/>
                <a:ahLst/>
                <a:cxnLst>
                  <a:cxn ang="0">
                    <a:pos x="439" y="0"/>
                  </a:cxn>
                  <a:cxn ang="0">
                    <a:pos x="182" y="675"/>
                  </a:cxn>
                  <a:cxn ang="0">
                    <a:pos x="502" y="2348"/>
                  </a:cxn>
                  <a:cxn ang="0">
                    <a:pos x="0" y="4351"/>
                  </a:cxn>
                </a:cxnLst>
                <a:rect l="0" t="0" r="r" b="b"/>
                <a:pathLst>
                  <a:path w="532" h="4351">
                    <a:moveTo>
                      <a:pt x="439" y="0"/>
                    </a:moveTo>
                    <a:cubicBezTo>
                      <a:pt x="305" y="142"/>
                      <a:pt x="171" y="284"/>
                      <a:pt x="182" y="675"/>
                    </a:cubicBezTo>
                    <a:cubicBezTo>
                      <a:pt x="193" y="1066"/>
                      <a:pt x="532" y="1735"/>
                      <a:pt x="502" y="2348"/>
                    </a:cubicBezTo>
                    <a:cubicBezTo>
                      <a:pt x="472" y="2961"/>
                      <a:pt x="84" y="4017"/>
                      <a:pt x="0" y="4351"/>
                    </a:cubicBezTo>
                  </a:path>
                </a:pathLst>
              </a:custGeom>
              <a:noFill/>
              <a:ln w="88900">
                <a:solidFill>
                  <a:srgbClr val="FF0000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th-TH"/>
              </a:p>
            </p:txBody>
          </p:sp>
          <p:sp>
            <p:nvSpPr>
              <p:cNvPr id="3077" name="Freeform 5"/>
              <p:cNvSpPr>
                <a:spLocks/>
              </p:cNvSpPr>
              <p:nvPr/>
            </p:nvSpPr>
            <p:spPr bwMode="auto">
              <a:xfrm>
                <a:off x="78" y="-66"/>
                <a:ext cx="532" cy="4351"/>
              </a:xfrm>
              <a:custGeom>
                <a:avLst/>
                <a:gdLst/>
                <a:ahLst/>
                <a:cxnLst>
                  <a:cxn ang="0">
                    <a:pos x="439" y="0"/>
                  </a:cxn>
                  <a:cxn ang="0">
                    <a:pos x="182" y="675"/>
                  </a:cxn>
                  <a:cxn ang="0">
                    <a:pos x="502" y="2348"/>
                  </a:cxn>
                  <a:cxn ang="0">
                    <a:pos x="0" y="4351"/>
                  </a:cxn>
                </a:cxnLst>
                <a:rect l="0" t="0" r="r" b="b"/>
                <a:pathLst>
                  <a:path w="532" h="4351">
                    <a:moveTo>
                      <a:pt x="439" y="0"/>
                    </a:moveTo>
                    <a:cubicBezTo>
                      <a:pt x="305" y="142"/>
                      <a:pt x="171" y="284"/>
                      <a:pt x="182" y="675"/>
                    </a:cubicBezTo>
                    <a:cubicBezTo>
                      <a:pt x="193" y="1066"/>
                      <a:pt x="532" y="1735"/>
                      <a:pt x="502" y="2348"/>
                    </a:cubicBezTo>
                    <a:cubicBezTo>
                      <a:pt x="472" y="2961"/>
                      <a:pt x="84" y="4017"/>
                      <a:pt x="0" y="4351"/>
                    </a:cubicBezTo>
                  </a:path>
                </a:pathLst>
              </a:custGeom>
              <a:noFill/>
              <a:ln w="88900">
                <a:solidFill>
                  <a:srgbClr val="0000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th-TH"/>
              </a:p>
            </p:txBody>
          </p:sp>
          <p:sp>
            <p:nvSpPr>
              <p:cNvPr id="3078" name="Freeform 6"/>
              <p:cNvSpPr>
                <a:spLocks/>
              </p:cNvSpPr>
              <p:nvPr/>
            </p:nvSpPr>
            <p:spPr bwMode="auto">
              <a:xfrm>
                <a:off x="223" y="-95"/>
                <a:ext cx="532" cy="4351"/>
              </a:xfrm>
              <a:custGeom>
                <a:avLst/>
                <a:gdLst/>
                <a:ahLst/>
                <a:cxnLst>
                  <a:cxn ang="0">
                    <a:pos x="439" y="0"/>
                  </a:cxn>
                  <a:cxn ang="0">
                    <a:pos x="182" y="675"/>
                  </a:cxn>
                  <a:cxn ang="0">
                    <a:pos x="502" y="2348"/>
                  </a:cxn>
                  <a:cxn ang="0">
                    <a:pos x="0" y="4351"/>
                  </a:cxn>
                </a:cxnLst>
                <a:rect l="0" t="0" r="r" b="b"/>
                <a:pathLst>
                  <a:path w="532" h="4351">
                    <a:moveTo>
                      <a:pt x="439" y="0"/>
                    </a:moveTo>
                    <a:cubicBezTo>
                      <a:pt x="305" y="142"/>
                      <a:pt x="171" y="284"/>
                      <a:pt x="182" y="675"/>
                    </a:cubicBezTo>
                    <a:cubicBezTo>
                      <a:pt x="193" y="1066"/>
                      <a:pt x="532" y="1735"/>
                      <a:pt x="502" y="2348"/>
                    </a:cubicBezTo>
                    <a:cubicBezTo>
                      <a:pt x="472" y="2961"/>
                      <a:pt x="84" y="4017"/>
                      <a:pt x="0" y="4351"/>
                    </a:cubicBezTo>
                  </a:path>
                </a:pathLst>
              </a:custGeom>
              <a:noFill/>
              <a:ln w="88900">
                <a:solidFill>
                  <a:srgbClr val="FF0000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th-TH"/>
              </a:p>
            </p:txBody>
          </p:sp>
        </p:grpSp>
        <p:grpSp>
          <p:nvGrpSpPr>
            <p:cNvPr id="3081" name="Group 9"/>
            <p:cNvGrpSpPr>
              <a:grpSpLocks/>
            </p:cNvGrpSpPr>
            <p:nvPr/>
          </p:nvGrpSpPr>
          <p:grpSpPr bwMode="auto">
            <a:xfrm>
              <a:off x="113" y="-63"/>
              <a:ext cx="824" cy="4388"/>
              <a:chOff x="-69" y="-95"/>
              <a:chExt cx="824" cy="4388"/>
            </a:xfrm>
          </p:grpSpPr>
          <p:sp>
            <p:nvSpPr>
              <p:cNvPr id="3082" name="Freeform 10"/>
              <p:cNvSpPr>
                <a:spLocks/>
              </p:cNvSpPr>
              <p:nvPr/>
            </p:nvSpPr>
            <p:spPr bwMode="auto">
              <a:xfrm>
                <a:off x="-69" y="-58"/>
                <a:ext cx="532" cy="4351"/>
              </a:xfrm>
              <a:custGeom>
                <a:avLst/>
                <a:gdLst/>
                <a:ahLst/>
                <a:cxnLst>
                  <a:cxn ang="0">
                    <a:pos x="439" y="0"/>
                  </a:cxn>
                  <a:cxn ang="0">
                    <a:pos x="182" y="675"/>
                  </a:cxn>
                  <a:cxn ang="0">
                    <a:pos x="502" y="2348"/>
                  </a:cxn>
                  <a:cxn ang="0">
                    <a:pos x="0" y="4351"/>
                  </a:cxn>
                </a:cxnLst>
                <a:rect l="0" t="0" r="r" b="b"/>
                <a:pathLst>
                  <a:path w="532" h="4351">
                    <a:moveTo>
                      <a:pt x="439" y="0"/>
                    </a:moveTo>
                    <a:cubicBezTo>
                      <a:pt x="305" y="142"/>
                      <a:pt x="171" y="284"/>
                      <a:pt x="182" y="675"/>
                    </a:cubicBezTo>
                    <a:cubicBezTo>
                      <a:pt x="193" y="1066"/>
                      <a:pt x="532" y="1735"/>
                      <a:pt x="502" y="2348"/>
                    </a:cubicBezTo>
                    <a:cubicBezTo>
                      <a:pt x="472" y="2961"/>
                      <a:pt x="84" y="4017"/>
                      <a:pt x="0" y="4351"/>
                    </a:cubicBezTo>
                  </a:path>
                </a:pathLst>
              </a:custGeom>
              <a:noFill/>
              <a:ln w="88900">
                <a:solidFill>
                  <a:srgbClr val="FF0000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th-TH"/>
              </a:p>
            </p:txBody>
          </p:sp>
          <p:sp>
            <p:nvSpPr>
              <p:cNvPr id="3083" name="Freeform 11"/>
              <p:cNvSpPr>
                <a:spLocks/>
              </p:cNvSpPr>
              <p:nvPr/>
            </p:nvSpPr>
            <p:spPr bwMode="auto">
              <a:xfrm>
                <a:off x="78" y="-66"/>
                <a:ext cx="532" cy="4351"/>
              </a:xfrm>
              <a:custGeom>
                <a:avLst/>
                <a:gdLst/>
                <a:ahLst/>
                <a:cxnLst>
                  <a:cxn ang="0">
                    <a:pos x="439" y="0"/>
                  </a:cxn>
                  <a:cxn ang="0">
                    <a:pos x="182" y="675"/>
                  </a:cxn>
                  <a:cxn ang="0">
                    <a:pos x="502" y="2348"/>
                  </a:cxn>
                  <a:cxn ang="0">
                    <a:pos x="0" y="4351"/>
                  </a:cxn>
                </a:cxnLst>
                <a:rect l="0" t="0" r="r" b="b"/>
                <a:pathLst>
                  <a:path w="532" h="4351">
                    <a:moveTo>
                      <a:pt x="439" y="0"/>
                    </a:moveTo>
                    <a:cubicBezTo>
                      <a:pt x="305" y="142"/>
                      <a:pt x="171" y="284"/>
                      <a:pt x="182" y="675"/>
                    </a:cubicBezTo>
                    <a:cubicBezTo>
                      <a:pt x="193" y="1066"/>
                      <a:pt x="532" y="1735"/>
                      <a:pt x="502" y="2348"/>
                    </a:cubicBezTo>
                    <a:cubicBezTo>
                      <a:pt x="472" y="2961"/>
                      <a:pt x="84" y="4017"/>
                      <a:pt x="0" y="4351"/>
                    </a:cubicBezTo>
                  </a:path>
                </a:pathLst>
              </a:custGeom>
              <a:noFill/>
              <a:ln w="88900">
                <a:solidFill>
                  <a:srgbClr val="0000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th-TH"/>
              </a:p>
            </p:txBody>
          </p:sp>
          <p:sp>
            <p:nvSpPr>
              <p:cNvPr id="3084" name="Freeform 12"/>
              <p:cNvSpPr>
                <a:spLocks/>
              </p:cNvSpPr>
              <p:nvPr/>
            </p:nvSpPr>
            <p:spPr bwMode="auto">
              <a:xfrm>
                <a:off x="223" y="-95"/>
                <a:ext cx="532" cy="4351"/>
              </a:xfrm>
              <a:custGeom>
                <a:avLst/>
                <a:gdLst/>
                <a:ahLst/>
                <a:cxnLst>
                  <a:cxn ang="0">
                    <a:pos x="439" y="0"/>
                  </a:cxn>
                  <a:cxn ang="0">
                    <a:pos x="182" y="675"/>
                  </a:cxn>
                  <a:cxn ang="0">
                    <a:pos x="502" y="2348"/>
                  </a:cxn>
                  <a:cxn ang="0">
                    <a:pos x="0" y="4351"/>
                  </a:cxn>
                </a:cxnLst>
                <a:rect l="0" t="0" r="r" b="b"/>
                <a:pathLst>
                  <a:path w="532" h="4351">
                    <a:moveTo>
                      <a:pt x="439" y="0"/>
                    </a:moveTo>
                    <a:cubicBezTo>
                      <a:pt x="305" y="142"/>
                      <a:pt x="171" y="284"/>
                      <a:pt x="182" y="675"/>
                    </a:cubicBezTo>
                    <a:cubicBezTo>
                      <a:pt x="193" y="1066"/>
                      <a:pt x="532" y="1735"/>
                      <a:pt x="502" y="2348"/>
                    </a:cubicBezTo>
                    <a:cubicBezTo>
                      <a:pt x="472" y="2961"/>
                      <a:pt x="84" y="4017"/>
                      <a:pt x="0" y="4351"/>
                    </a:cubicBezTo>
                  </a:path>
                </a:pathLst>
              </a:custGeom>
              <a:noFill/>
              <a:ln w="88900">
                <a:solidFill>
                  <a:srgbClr val="FF0000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th-TH"/>
              </a:p>
            </p:txBody>
          </p:sp>
        </p:grpSp>
        <p:sp>
          <p:nvSpPr>
            <p:cNvPr id="3090" name="plant"/>
            <p:cNvSpPr>
              <a:spLocks noEditPoints="1" noChangeArrowheads="1"/>
            </p:cNvSpPr>
            <p:nvPr/>
          </p:nvSpPr>
          <p:spPr bwMode="auto">
            <a:xfrm>
              <a:off x="0" y="3406"/>
              <a:ext cx="817" cy="914"/>
            </a:xfrm>
            <a:custGeom>
              <a:avLst/>
              <a:gdLst>
                <a:gd name="T0" fmla="*/ 0 w 21600"/>
                <a:gd name="T1" fmla="*/ 0 h 21600"/>
                <a:gd name="T2" fmla="*/ 10800 w 21600"/>
                <a:gd name="T3" fmla="*/ 0 h 21600"/>
                <a:gd name="T4" fmla="*/ 21600 w 21600"/>
                <a:gd name="T5" fmla="*/ 0 h 21600"/>
                <a:gd name="T6" fmla="*/ 21600 w 21600"/>
                <a:gd name="T7" fmla="*/ 10800 h 21600"/>
                <a:gd name="T8" fmla="*/ 21600 w 21600"/>
                <a:gd name="T9" fmla="*/ 21600 h 21600"/>
                <a:gd name="T10" fmla="*/ 10800 w 21600"/>
                <a:gd name="T11" fmla="*/ 21600 h 21600"/>
                <a:gd name="T12" fmla="*/ 0 w 21600"/>
                <a:gd name="T13" fmla="*/ 21600 h 21600"/>
                <a:gd name="T14" fmla="*/ 0 w 21600"/>
                <a:gd name="T15" fmla="*/ 10800 h 21600"/>
                <a:gd name="T16" fmla="*/ 7100 w 21600"/>
                <a:gd name="T17" fmla="*/ 10092 h 21600"/>
                <a:gd name="T18" fmla="*/ 14545 w 21600"/>
                <a:gd name="T19" fmla="*/ 13573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9368" y="9002"/>
                  </a:moveTo>
                  <a:lnTo>
                    <a:pt x="9254" y="8422"/>
                  </a:lnTo>
                  <a:lnTo>
                    <a:pt x="9139" y="7935"/>
                  </a:lnTo>
                  <a:lnTo>
                    <a:pt x="8819" y="7355"/>
                  </a:lnTo>
                  <a:lnTo>
                    <a:pt x="8475" y="6728"/>
                  </a:lnTo>
                  <a:lnTo>
                    <a:pt x="8040" y="6287"/>
                  </a:lnTo>
                  <a:lnTo>
                    <a:pt x="7421" y="5707"/>
                  </a:lnTo>
                  <a:lnTo>
                    <a:pt x="6574" y="5429"/>
                  </a:lnTo>
                  <a:lnTo>
                    <a:pt x="5452" y="5313"/>
                  </a:lnTo>
                  <a:lnTo>
                    <a:pt x="4856" y="5220"/>
                  </a:lnTo>
                  <a:lnTo>
                    <a:pt x="4169" y="5220"/>
                  </a:lnTo>
                  <a:lnTo>
                    <a:pt x="3665" y="5104"/>
                  </a:lnTo>
                  <a:lnTo>
                    <a:pt x="3001" y="4872"/>
                  </a:lnTo>
                  <a:lnTo>
                    <a:pt x="2497" y="4756"/>
                  </a:lnTo>
                  <a:lnTo>
                    <a:pt x="2062" y="4408"/>
                  </a:lnTo>
                  <a:lnTo>
                    <a:pt x="1603" y="4083"/>
                  </a:lnTo>
                  <a:lnTo>
                    <a:pt x="1283" y="3689"/>
                  </a:lnTo>
                  <a:lnTo>
                    <a:pt x="1283" y="4315"/>
                  </a:lnTo>
                  <a:lnTo>
                    <a:pt x="1489" y="5104"/>
                  </a:lnTo>
                  <a:lnTo>
                    <a:pt x="1832" y="6055"/>
                  </a:lnTo>
                  <a:lnTo>
                    <a:pt x="2382" y="6914"/>
                  </a:lnTo>
                  <a:lnTo>
                    <a:pt x="2680" y="7471"/>
                  </a:lnTo>
                  <a:lnTo>
                    <a:pt x="3115" y="7935"/>
                  </a:lnTo>
                  <a:lnTo>
                    <a:pt x="3573" y="8213"/>
                  </a:lnTo>
                  <a:lnTo>
                    <a:pt x="4077" y="8654"/>
                  </a:lnTo>
                  <a:lnTo>
                    <a:pt x="4627" y="9002"/>
                  </a:lnTo>
                  <a:lnTo>
                    <a:pt x="5245" y="9234"/>
                  </a:lnTo>
                  <a:lnTo>
                    <a:pt x="6024" y="9443"/>
                  </a:lnTo>
                  <a:lnTo>
                    <a:pt x="6757" y="9628"/>
                  </a:lnTo>
                  <a:lnTo>
                    <a:pt x="5177" y="10069"/>
                  </a:lnTo>
                  <a:lnTo>
                    <a:pt x="3963" y="10649"/>
                  </a:lnTo>
                  <a:lnTo>
                    <a:pt x="3344" y="11044"/>
                  </a:lnTo>
                  <a:lnTo>
                    <a:pt x="2886" y="11600"/>
                  </a:lnTo>
                  <a:lnTo>
                    <a:pt x="2497" y="12041"/>
                  </a:lnTo>
                  <a:lnTo>
                    <a:pt x="1947" y="12343"/>
                  </a:lnTo>
                  <a:lnTo>
                    <a:pt x="1168" y="12668"/>
                  </a:lnTo>
                  <a:lnTo>
                    <a:pt x="0" y="12900"/>
                  </a:lnTo>
                  <a:lnTo>
                    <a:pt x="435" y="13248"/>
                  </a:lnTo>
                  <a:lnTo>
                    <a:pt x="779" y="13456"/>
                  </a:lnTo>
                  <a:lnTo>
                    <a:pt x="1283" y="13642"/>
                  </a:lnTo>
                  <a:lnTo>
                    <a:pt x="1718" y="13758"/>
                  </a:lnTo>
                  <a:lnTo>
                    <a:pt x="2680" y="13851"/>
                  </a:lnTo>
                  <a:lnTo>
                    <a:pt x="3573" y="13758"/>
                  </a:lnTo>
                  <a:lnTo>
                    <a:pt x="4512" y="13526"/>
                  </a:lnTo>
                  <a:lnTo>
                    <a:pt x="5360" y="13248"/>
                  </a:lnTo>
                  <a:lnTo>
                    <a:pt x="6139" y="12900"/>
                  </a:lnTo>
                  <a:lnTo>
                    <a:pt x="6757" y="12552"/>
                  </a:lnTo>
                  <a:lnTo>
                    <a:pt x="6459" y="13132"/>
                  </a:lnTo>
                  <a:lnTo>
                    <a:pt x="6139" y="13642"/>
                  </a:lnTo>
                  <a:lnTo>
                    <a:pt x="5910" y="14199"/>
                  </a:lnTo>
                  <a:lnTo>
                    <a:pt x="5681" y="14663"/>
                  </a:lnTo>
                  <a:lnTo>
                    <a:pt x="5681" y="15150"/>
                  </a:lnTo>
                  <a:lnTo>
                    <a:pt x="5681" y="15730"/>
                  </a:lnTo>
                  <a:lnTo>
                    <a:pt x="5681" y="16241"/>
                  </a:lnTo>
                  <a:lnTo>
                    <a:pt x="5795" y="16913"/>
                  </a:lnTo>
                  <a:lnTo>
                    <a:pt x="5910" y="17586"/>
                  </a:lnTo>
                  <a:lnTo>
                    <a:pt x="5910" y="18213"/>
                  </a:lnTo>
                  <a:lnTo>
                    <a:pt x="5795" y="18885"/>
                  </a:lnTo>
                  <a:lnTo>
                    <a:pt x="5566" y="19396"/>
                  </a:lnTo>
                  <a:lnTo>
                    <a:pt x="5245" y="19976"/>
                  </a:lnTo>
                  <a:lnTo>
                    <a:pt x="4971" y="20370"/>
                  </a:lnTo>
                  <a:lnTo>
                    <a:pt x="4512" y="20811"/>
                  </a:lnTo>
                  <a:lnTo>
                    <a:pt x="4077" y="21043"/>
                  </a:lnTo>
                  <a:lnTo>
                    <a:pt x="5177" y="20927"/>
                  </a:lnTo>
                  <a:lnTo>
                    <a:pt x="6253" y="20486"/>
                  </a:lnTo>
                  <a:lnTo>
                    <a:pt x="7421" y="19976"/>
                  </a:lnTo>
                  <a:lnTo>
                    <a:pt x="8361" y="19187"/>
                  </a:lnTo>
                  <a:lnTo>
                    <a:pt x="8819" y="18769"/>
                  </a:lnTo>
                  <a:lnTo>
                    <a:pt x="9139" y="18213"/>
                  </a:lnTo>
                  <a:lnTo>
                    <a:pt x="9437" y="17772"/>
                  </a:lnTo>
                  <a:lnTo>
                    <a:pt x="9643" y="17261"/>
                  </a:lnTo>
                  <a:lnTo>
                    <a:pt x="9872" y="16681"/>
                  </a:lnTo>
                  <a:lnTo>
                    <a:pt x="9872" y="16171"/>
                  </a:lnTo>
                  <a:lnTo>
                    <a:pt x="9872" y="15614"/>
                  </a:lnTo>
                  <a:lnTo>
                    <a:pt x="9758" y="15057"/>
                  </a:lnTo>
                  <a:lnTo>
                    <a:pt x="10216" y="15498"/>
                  </a:lnTo>
                  <a:lnTo>
                    <a:pt x="10537" y="16241"/>
                  </a:lnTo>
                  <a:lnTo>
                    <a:pt x="10834" y="17145"/>
                  </a:lnTo>
                  <a:lnTo>
                    <a:pt x="11041" y="18213"/>
                  </a:lnTo>
                  <a:lnTo>
                    <a:pt x="11155" y="19187"/>
                  </a:lnTo>
                  <a:lnTo>
                    <a:pt x="11155" y="20185"/>
                  </a:lnTo>
                  <a:lnTo>
                    <a:pt x="11155" y="20579"/>
                  </a:lnTo>
                  <a:lnTo>
                    <a:pt x="11041" y="21043"/>
                  </a:lnTo>
                  <a:lnTo>
                    <a:pt x="10926" y="21391"/>
                  </a:lnTo>
                  <a:lnTo>
                    <a:pt x="10766" y="21600"/>
                  </a:lnTo>
                  <a:lnTo>
                    <a:pt x="11499" y="21484"/>
                  </a:lnTo>
                  <a:lnTo>
                    <a:pt x="12323" y="21043"/>
                  </a:lnTo>
                  <a:lnTo>
                    <a:pt x="13102" y="20370"/>
                  </a:lnTo>
                  <a:lnTo>
                    <a:pt x="13606" y="19628"/>
                  </a:lnTo>
                  <a:lnTo>
                    <a:pt x="13950" y="19071"/>
                  </a:lnTo>
                  <a:lnTo>
                    <a:pt x="14064" y="18677"/>
                  </a:lnTo>
                  <a:lnTo>
                    <a:pt x="14179" y="18097"/>
                  </a:lnTo>
                  <a:lnTo>
                    <a:pt x="14293" y="17586"/>
                  </a:lnTo>
                  <a:lnTo>
                    <a:pt x="14179" y="16913"/>
                  </a:lnTo>
                  <a:lnTo>
                    <a:pt x="14064" y="16241"/>
                  </a:lnTo>
                  <a:lnTo>
                    <a:pt x="13835" y="15614"/>
                  </a:lnTo>
                  <a:lnTo>
                    <a:pt x="13560" y="14872"/>
                  </a:lnTo>
                  <a:lnTo>
                    <a:pt x="13950" y="14941"/>
                  </a:lnTo>
                  <a:lnTo>
                    <a:pt x="14408" y="15150"/>
                  </a:lnTo>
                  <a:lnTo>
                    <a:pt x="14843" y="15266"/>
                  </a:lnTo>
                  <a:lnTo>
                    <a:pt x="15232" y="15614"/>
                  </a:lnTo>
                  <a:lnTo>
                    <a:pt x="15576" y="15846"/>
                  </a:lnTo>
                  <a:lnTo>
                    <a:pt x="15897" y="16171"/>
                  </a:lnTo>
                  <a:lnTo>
                    <a:pt x="16126" y="16473"/>
                  </a:lnTo>
                  <a:lnTo>
                    <a:pt x="16240" y="16913"/>
                  </a:lnTo>
                  <a:lnTo>
                    <a:pt x="16515" y="17261"/>
                  </a:lnTo>
                  <a:lnTo>
                    <a:pt x="17088" y="17586"/>
                  </a:lnTo>
                  <a:lnTo>
                    <a:pt x="17798" y="17865"/>
                  </a:lnTo>
                  <a:lnTo>
                    <a:pt x="18576" y="18097"/>
                  </a:lnTo>
                  <a:lnTo>
                    <a:pt x="19424" y="18213"/>
                  </a:lnTo>
                  <a:lnTo>
                    <a:pt x="20317" y="18213"/>
                  </a:lnTo>
                  <a:lnTo>
                    <a:pt x="21050" y="18213"/>
                  </a:lnTo>
                  <a:lnTo>
                    <a:pt x="21600" y="17865"/>
                  </a:lnTo>
                  <a:lnTo>
                    <a:pt x="21165" y="17656"/>
                  </a:lnTo>
                  <a:lnTo>
                    <a:pt x="20592" y="17470"/>
                  </a:lnTo>
                  <a:lnTo>
                    <a:pt x="20088" y="17029"/>
                  </a:lnTo>
                  <a:lnTo>
                    <a:pt x="19653" y="16681"/>
                  </a:lnTo>
                  <a:lnTo>
                    <a:pt x="19195" y="16241"/>
                  </a:lnTo>
                  <a:lnTo>
                    <a:pt x="18920" y="15962"/>
                  </a:lnTo>
                  <a:lnTo>
                    <a:pt x="18576" y="15498"/>
                  </a:lnTo>
                  <a:lnTo>
                    <a:pt x="18576" y="15057"/>
                  </a:lnTo>
                  <a:lnTo>
                    <a:pt x="18485" y="14756"/>
                  </a:lnTo>
                  <a:lnTo>
                    <a:pt x="18256" y="14199"/>
                  </a:lnTo>
                  <a:lnTo>
                    <a:pt x="17912" y="13526"/>
                  </a:lnTo>
                  <a:lnTo>
                    <a:pt x="17523" y="13016"/>
                  </a:lnTo>
                  <a:lnTo>
                    <a:pt x="16973" y="12436"/>
                  </a:lnTo>
                  <a:lnTo>
                    <a:pt x="16355" y="12041"/>
                  </a:lnTo>
                  <a:lnTo>
                    <a:pt x="16011" y="11832"/>
                  </a:lnTo>
                  <a:lnTo>
                    <a:pt x="15690" y="11716"/>
                  </a:lnTo>
                  <a:lnTo>
                    <a:pt x="15232" y="11716"/>
                  </a:lnTo>
                  <a:lnTo>
                    <a:pt x="14843" y="11716"/>
                  </a:lnTo>
                  <a:lnTo>
                    <a:pt x="15461" y="11252"/>
                  </a:lnTo>
                  <a:lnTo>
                    <a:pt x="16126" y="10858"/>
                  </a:lnTo>
                  <a:lnTo>
                    <a:pt x="16973" y="10649"/>
                  </a:lnTo>
                  <a:lnTo>
                    <a:pt x="17798" y="10417"/>
                  </a:lnTo>
                  <a:lnTo>
                    <a:pt x="18806" y="10301"/>
                  </a:lnTo>
                  <a:lnTo>
                    <a:pt x="19653" y="10301"/>
                  </a:lnTo>
                  <a:lnTo>
                    <a:pt x="20478" y="10417"/>
                  </a:lnTo>
                  <a:lnTo>
                    <a:pt x="21256" y="10533"/>
                  </a:lnTo>
                  <a:lnTo>
                    <a:pt x="20707" y="9837"/>
                  </a:lnTo>
                  <a:lnTo>
                    <a:pt x="19859" y="9234"/>
                  </a:lnTo>
                  <a:lnTo>
                    <a:pt x="18806" y="8538"/>
                  </a:lnTo>
                  <a:lnTo>
                    <a:pt x="17637" y="8144"/>
                  </a:lnTo>
                  <a:lnTo>
                    <a:pt x="16973" y="8027"/>
                  </a:lnTo>
                  <a:lnTo>
                    <a:pt x="16355" y="7935"/>
                  </a:lnTo>
                  <a:lnTo>
                    <a:pt x="15805" y="7935"/>
                  </a:lnTo>
                  <a:lnTo>
                    <a:pt x="15118" y="8027"/>
                  </a:lnTo>
                  <a:lnTo>
                    <a:pt x="14614" y="8144"/>
                  </a:lnTo>
                  <a:lnTo>
                    <a:pt x="14064" y="8422"/>
                  </a:lnTo>
                  <a:lnTo>
                    <a:pt x="13606" y="8886"/>
                  </a:lnTo>
                  <a:lnTo>
                    <a:pt x="13217" y="9327"/>
                  </a:lnTo>
                  <a:lnTo>
                    <a:pt x="13606" y="8538"/>
                  </a:lnTo>
                  <a:lnTo>
                    <a:pt x="13950" y="7935"/>
                  </a:lnTo>
                  <a:lnTo>
                    <a:pt x="14293" y="7123"/>
                  </a:lnTo>
                  <a:lnTo>
                    <a:pt x="14499" y="6519"/>
                  </a:lnTo>
                  <a:lnTo>
                    <a:pt x="14614" y="5823"/>
                  </a:lnTo>
                  <a:lnTo>
                    <a:pt x="14614" y="5220"/>
                  </a:lnTo>
                  <a:lnTo>
                    <a:pt x="14408" y="4524"/>
                  </a:lnTo>
                  <a:lnTo>
                    <a:pt x="14064" y="3898"/>
                  </a:lnTo>
                  <a:lnTo>
                    <a:pt x="13606" y="3225"/>
                  </a:lnTo>
                  <a:lnTo>
                    <a:pt x="13331" y="2598"/>
                  </a:lnTo>
                  <a:lnTo>
                    <a:pt x="13102" y="2042"/>
                  </a:lnTo>
                  <a:lnTo>
                    <a:pt x="12896" y="1485"/>
                  </a:lnTo>
                  <a:lnTo>
                    <a:pt x="12781" y="1090"/>
                  </a:lnTo>
                  <a:lnTo>
                    <a:pt x="12667" y="626"/>
                  </a:lnTo>
                  <a:lnTo>
                    <a:pt x="12667" y="278"/>
                  </a:lnTo>
                  <a:lnTo>
                    <a:pt x="12667" y="0"/>
                  </a:lnTo>
                  <a:lnTo>
                    <a:pt x="12163" y="394"/>
                  </a:lnTo>
                  <a:lnTo>
                    <a:pt x="11728" y="974"/>
                  </a:lnTo>
                  <a:lnTo>
                    <a:pt x="11155" y="1601"/>
                  </a:lnTo>
                  <a:lnTo>
                    <a:pt x="10766" y="2390"/>
                  </a:lnTo>
                  <a:lnTo>
                    <a:pt x="10330" y="3109"/>
                  </a:lnTo>
                  <a:lnTo>
                    <a:pt x="10101" y="3898"/>
                  </a:lnTo>
                  <a:lnTo>
                    <a:pt x="9987" y="4524"/>
                  </a:lnTo>
                  <a:lnTo>
                    <a:pt x="10101" y="5220"/>
                  </a:lnTo>
                  <a:lnTo>
                    <a:pt x="10216" y="5823"/>
                  </a:lnTo>
                  <a:lnTo>
                    <a:pt x="10330" y="6403"/>
                  </a:lnTo>
                  <a:lnTo>
                    <a:pt x="10330" y="6914"/>
                  </a:lnTo>
                  <a:lnTo>
                    <a:pt x="10216" y="7471"/>
                  </a:lnTo>
                  <a:lnTo>
                    <a:pt x="10101" y="7935"/>
                  </a:lnTo>
                  <a:lnTo>
                    <a:pt x="9872" y="8329"/>
                  </a:lnTo>
                  <a:lnTo>
                    <a:pt x="9643" y="8654"/>
                  </a:lnTo>
                  <a:lnTo>
                    <a:pt x="9368" y="9002"/>
                  </a:lnTo>
                  <a:close/>
                </a:path>
              </a:pathLst>
            </a:custGeom>
            <a:solidFill>
              <a:srgbClr val="0080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rgbClr val="808080"/>
              </a:outerShdw>
            </a:effectLst>
          </p:spPr>
          <p:txBody>
            <a:bodyPr/>
            <a:lstStyle/>
            <a:p>
              <a:endParaRPr lang="th-TH"/>
            </a:p>
          </p:txBody>
        </p:sp>
        <p:grpSp>
          <p:nvGrpSpPr>
            <p:cNvPr id="3094" name="Group 22"/>
            <p:cNvGrpSpPr>
              <a:grpSpLocks/>
            </p:cNvGrpSpPr>
            <p:nvPr/>
          </p:nvGrpSpPr>
          <p:grpSpPr bwMode="auto">
            <a:xfrm>
              <a:off x="4422" y="0"/>
              <a:ext cx="1338" cy="1304"/>
              <a:chOff x="4422" y="0"/>
              <a:chExt cx="1338" cy="1304"/>
            </a:xfrm>
          </p:grpSpPr>
          <p:sp>
            <p:nvSpPr>
              <p:cNvPr id="3091" name="plant"/>
              <p:cNvSpPr>
                <a:spLocks noEditPoints="1" noChangeArrowheads="1"/>
              </p:cNvSpPr>
              <p:nvPr/>
            </p:nvSpPr>
            <p:spPr bwMode="auto">
              <a:xfrm>
                <a:off x="4649" y="436"/>
                <a:ext cx="907" cy="868"/>
              </a:xfrm>
              <a:custGeom>
                <a:avLst/>
                <a:gdLst>
                  <a:gd name="T0" fmla="*/ 0 w 21600"/>
                  <a:gd name="T1" fmla="*/ 0 h 21600"/>
                  <a:gd name="T2" fmla="*/ 10800 w 21600"/>
                  <a:gd name="T3" fmla="*/ 0 h 21600"/>
                  <a:gd name="T4" fmla="*/ 21600 w 21600"/>
                  <a:gd name="T5" fmla="*/ 0 h 21600"/>
                  <a:gd name="T6" fmla="*/ 21600 w 21600"/>
                  <a:gd name="T7" fmla="*/ 10800 h 21600"/>
                  <a:gd name="T8" fmla="*/ 21600 w 21600"/>
                  <a:gd name="T9" fmla="*/ 21600 h 21600"/>
                  <a:gd name="T10" fmla="*/ 10800 w 21600"/>
                  <a:gd name="T11" fmla="*/ 21600 h 21600"/>
                  <a:gd name="T12" fmla="*/ 0 w 21600"/>
                  <a:gd name="T13" fmla="*/ 21600 h 21600"/>
                  <a:gd name="T14" fmla="*/ 0 w 21600"/>
                  <a:gd name="T15" fmla="*/ 10800 h 21600"/>
                  <a:gd name="T16" fmla="*/ 7100 w 21600"/>
                  <a:gd name="T17" fmla="*/ 10092 h 21600"/>
                  <a:gd name="T18" fmla="*/ 14545 w 21600"/>
                  <a:gd name="T19" fmla="*/ 13573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T16" t="T17" r="T18" b="T19"/>
                <a:pathLst>
                  <a:path w="21600" h="21600">
                    <a:moveTo>
                      <a:pt x="9368" y="9002"/>
                    </a:moveTo>
                    <a:lnTo>
                      <a:pt x="9254" y="8422"/>
                    </a:lnTo>
                    <a:lnTo>
                      <a:pt x="9139" y="7935"/>
                    </a:lnTo>
                    <a:lnTo>
                      <a:pt x="8819" y="7355"/>
                    </a:lnTo>
                    <a:lnTo>
                      <a:pt x="8475" y="6728"/>
                    </a:lnTo>
                    <a:lnTo>
                      <a:pt x="8040" y="6287"/>
                    </a:lnTo>
                    <a:lnTo>
                      <a:pt x="7421" y="5707"/>
                    </a:lnTo>
                    <a:lnTo>
                      <a:pt x="6574" y="5429"/>
                    </a:lnTo>
                    <a:lnTo>
                      <a:pt x="5452" y="5313"/>
                    </a:lnTo>
                    <a:lnTo>
                      <a:pt x="4856" y="5220"/>
                    </a:lnTo>
                    <a:lnTo>
                      <a:pt x="4169" y="5220"/>
                    </a:lnTo>
                    <a:lnTo>
                      <a:pt x="3665" y="5104"/>
                    </a:lnTo>
                    <a:lnTo>
                      <a:pt x="3001" y="4872"/>
                    </a:lnTo>
                    <a:lnTo>
                      <a:pt x="2497" y="4756"/>
                    </a:lnTo>
                    <a:lnTo>
                      <a:pt x="2062" y="4408"/>
                    </a:lnTo>
                    <a:lnTo>
                      <a:pt x="1603" y="4083"/>
                    </a:lnTo>
                    <a:lnTo>
                      <a:pt x="1283" y="3689"/>
                    </a:lnTo>
                    <a:lnTo>
                      <a:pt x="1283" y="4315"/>
                    </a:lnTo>
                    <a:lnTo>
                      <a:pt x="1489" y="5104"/>
                    </a:lnTo>
                    <a:lnTo>
                      <a:pt x="1832" y="6055"/>
                    </a:lnTo>
                    <a:lnTo>
                      <a:pt x="2382" y="6914"/>
                    </a:lnTo>
                    <a:lnTo>
                      <a:pt x="2680" y="7471"/>
                    </a:lnTo>
                    <a:lnTo>
                      <a:pt x="3115" y="7935"/>
                    </a:lnTo>
                    <a:lnTo>
                      <a:pt x="3573" y="8213"/>
                    </a:lnTo>
                    <a:lnTo>
                      <a:pt x="4077" y="8654"/>
                    </a:lnTo>
                    <a:lnTo>
                      <a:pt x="4627" y="9002"/>
                    </a:lnTo>
                    <a:lnTo>
                      <a:pt x="5245" y="9234"/>
                    </a:lnTo>
                    <a:lnTo>
                      <a:pt x="6024" y="9443"/>
                    </a:lnTo>
                    <a:lnTo>
                      <a:pt x="6757" y="9628"/>
                    </a:lnTo>
                    <a:lnTo>
                      <a:pt x="5177" y="10069"/>
                    </a:lnTo>
                    <a:lnTo>
                      <a:pt x="3963" y="10649"/>
                    </a:lnTo>
                    <a:lnTo>
                      <a:pt x="3344" y="11044"/>
                    </a:lnTo>
                    <a:lnTo>
                      <a:pt x="2886" y="11600"/>
                    </a:lnTo>
                    <a:lnTo>
                      <a:pt x="2497" y="12041"/>
                    </a:lnTo>
                    <a:lnTo>
                      <a:pt x="1947" y="12343"/>
                    </a:lnTo>
                    <a:lnTo>
                      <a:pt x="1168" y="12668"/>
                    </a:lnTo>
                    <a:lnTo>
                      <a:pt x="0" y="12900"/>
                    </a:lnTo>
                    <a:lnTo>
                      <a:pt x="435" y="13248"/>
                    </a:lnTo>
                    <a:lnTo>
                      <a:pt x="779" y="13456"/>
                    </a:lnTo>
                    <a:lnTo>
                      <a:pt x="1283" y="13642"/>
                    </a:lnTo>
                    <a:lnTo>
                      <a:pt x="1718" y="13758"/>
                    </a:lnTo>
                    <a:lnTo>
                      <a:pt x="2680" y="13851"/>
                    </a:lnTo>
                    <a:lnTo>
                      <a:pt x="3573" y="13758"/>
                    </a:lnTo>
                    <a:lnTo>
                      <a:pt x="4512" y="13526"/>
                    </a:lnTo>
                    <a:lnTo>
                      <a:pt x="5360" y="13248"/>
                    </a:lnTo>
                    <a:lnTo>
                      <a:pt x="6139" y="12900"/>
                    </a:lnTo>
                    <a:lnTo>
                      <a:pt x="6757" y="12552"/>
                    </a:lnTo>
                    <a:lnTo>
                      <a:pt x="6459" y="13132"/>
                    </a:lnTo>
                    <a:lnTo>
                      <a:pt x="6139" y="13642"/>
                    </a:lnTo>
                    <a:lnTo>
                      <a:pt x="5910" y="14199"/>
                    </a:lnTo>
                    <a:lnTo>
                      <a:pt x="5681" y="14663"/>
                    </a:lnTo>
                    <a:lnTo>
                      <a:pt x="5681" y="15150"/>
                    </a:lnTo>
                    <a:lnTo>
                      <a:pt x="5681" y="15730"/>
                    </a:lnTo>
                    <a:lnTo>
                      <a:pt x="5681" y="16241"/>
                    </a:lnTo>
                    <a:lnTo>
                      <a:pt x="5795" y="16913"/>
                    </a:lnTo>
                    <a:lnTo>
                      <a:pt x="5910" y="17586"/>
                    </a:lnTo>
                    <a:lnTo>
                      <a:pt x="5910" y="18213"/>
                    </a:lnTo>
                    <a:lnTo>
                      <a:pt x="5795" y="18885"/>
                    </a:lnTo>
                    <a:lnTo>
                      <a:pt x="5566" y="19396"/>
                    </a:lnTo>
                    <a:lnTo>
                      <a:pt x="5245" y="19976"/>
                    </a:lnTo>
                    <a:lnTo>
                      <a:pt x="4971" y="20370"/>
                    </a:lnTo>
                    <a:lnTo>
                      <a:pt x="4512" y="20811"/>
                    </a:lnTo>
                    <a:lnTo>
                      <a:pt x="4077" y="21043"/>
                    </a:lnTo>
                    <a:lnTo>
                      <a:pt x="5177" y="20927"/>
                    </a:lnTo>
                    <a:lnTo>
                      <a:pt x="6253" y="20486"/>
                    </a:lnTo>
                    <a:lnTo>
                      <a:pt x="7421" y="19976"/>
                    </a:lnTo>
                    <a:lnTo>
                      <a:pt x="8361" y="19187"/>
                    </a:lnTo>
                    <a:lnTo>
                      <a:pt x="8819" y="18769"/>
                    </a:lnTo>
                    <a:lnTo>
                      <a:pt x="9139" y="18213"/>
                    </a:lnTo>
                    <a:lnTo>
                      <a:pt x="9437" y="17772"/>
                    </a:lnTo>
                    <a:lnTo>
                      <a:pt x="9643" y="17261"/>
                    </a:lnTo>
                    <a:lnTo>
                      <a:pt x="9872" y="16681"/>
                    </a:lnTo>
                    <a:lnTo>
                      <a:pt x="9872" y="16171"/>
                    </a:lnTo>
                    <a:lnTo>
                      <a:pt x="9872" y="15614"/>
                    </a:lnTo>
                    <a:lnTo>
                      <a:pt x="9758" y="15057"/>
                    </a:lnTo>
                    <a:lnTo>
                      <a:pt x="10216" y="15498"/>
                    </a:lnTo>
                    <a:lnTo>
                      <a:pt x="10537" y="16241"/>
                    </a:lnTo>
                    <a:lnTo>
                      <a:pt x="10834" y="17145"/>
                    </a:lnTo>
                    <a:lnTo>
                      <a:pt x="11041" y="18213"/>
                    </a:lnTo>
                    <a:lnTo>
                      <a:pt x="11155" y="19187"/>
                    </a:lnTo>
                    <a:lnTo>
                      <a:pt x="11155" y="20185"/>
                    </a:lnTo>
                    <a:lnTo>
                      <a:pt x="11155" y="20579"/>
                    </a:lnTo>
                    <a:lnTo>
                      <a:pt x="11041" y="21043"/>
                    </a:lnTo>
                    <a:lnTo>
                      <a:pt x="10926" y="21391"/>
                    </a:lnTo>
                    <a:lnTo>
                      <a:pt x="10766" y="21600"/>
                    </a:lnTo>
                    <a:lnTo>
                      <a:pt x="11499" y="21484"/>
                    </a:lnTo>
                    <a:lnTo>
                      <a:pt x="12323" y="21043"/>
                    </a:lnTo>
                    <a:lnTo>
                      <a:pt x="13102" y="20370"/>
                    </a:lnTo>
                    <a:lnTo>
                      <a:pt x="13606" y="19628"/>
                    </a:lnTo>
                    <a:lnTo>
                      <a:pt x="13950" y="19071"/>
                    </a:lnTo>
                    <a:lnTo>
                      <a:pt x="14064" y="18677"/>
                    </a:lnTo>
                    <a:lnTo>
                      <a:pt x="14179" y="18097"/>
                    </a:lnTo>
                    <a:lnTo>
                      <a:pt x="14293" y="17586"/>
                    </a:lnTo>
                    <a:lnTo>
                      <a:pt x="14179" y="16913"/>
                    </a:lnTo>
                    <a:lnTo>
                      <a:pt x="14064" y="16241"/>
                    </a:lnTo>
                    <a:lnTo>
                      <a:pt x="13835" y="15614"/>
                    </a:lnTo>
                    <a:lnTo>
                      <a:pt x="13560" y="14872"/>
                    </a:lnTo>
                    <a:lnTo>
                      <a:pt x="13950" y="14941"/>
                    </a:lnTo>
                    <a:lnTo>
                      <a:pt x="14408" y="15150"/>
                    </a:lnTo>
                    <a:lnTo>
                      <a:pt x="14843" y="15266"/>
                    </a:lnTo>
                    <a:lnTo>
                      <a:pt x="15232" y="15614"/>
                    </a:lnTo>
                    <a:lnTo>
                      <a:pt x="15576" y="15846"/>
                    </a:lnTo>
                    <a:lnTo>
                      <a:pt x="15897" y="16171"/>
                    </a:lnTo>
                    <a:lnTo>
                      <a:pt x="16126" y="16473"/>
                    </a:lnTo>
                    <a:lnTo>
                      <a:pt x="16240" y="16913"/>
                    </a:lnTo>
                    <a:lnTo>
                      <a:pt x="16515" y="17261"/>
                    </a:lnTo>
                    <a:lnTo>
                      <a:pt x="17088" y="17586"/>
                    </a:lnTo>
                    <a:lnTo>
                      <a:pt x="17798" y="17865"/>
                    </a:lnTo>
                    <a:lnTo>
                      <a:pt x="18576" y="18097"/>
                    </a:lnTo>
                    <a:lnTo>
                      <a:pt x="19424" y="18213"/>
                    </a:lnTo>
                    <a:lnTo>
                      <a:pt x="20317" y="18213"/>
                    </a:lnTo>
                    <a:lnTo>
                      <a:pt x="21050" y="18213"/>
                    </a:lnTo>
                    <a:lnTo>
                      <a:pt x="21600" y="17865"/>
                    </a:lnTo>
                    <a:lnTo>
                      <a:pt x="21165" y="17656"/>
                    </a:lnTo>
                    <a:lnTo>
                      <a:pt x="20592" y="17470"/>
                    </a:lnTo>
                    <a:lnTo>
                      <a:pt x="20088" y="17029"/>
                    </a:lnTo>
                    <a:lnTo>
                      <a:pt x="19653" y="16681"/>
                    </a:lnTo>
                    <a:lnTo>
                      <a:pt x="19195" y="16241"/>
                    </a:lnTo>
                    <a:lnTo>
                      <a:pt x="18920" y="15962"/>
                    </a:lnTo>
                    <a:lnTo>
                      <a:pt x="18576" y="15498"/>
                    </a:lnTo>
                    <a:lnTo>
                      <a:pt x="18576" y="15057"/>
                    </a:lnTo>
                    <a:lnTo>
                      <a:pt x="18485" y="14756"/>
                    </a:lnTo>
                    <a:lnTo>
                      <a:pt x="18256" y="14199"/>
                    </a:lnTo>
                    <a:lnTo>
                      <a:pt x="17912" y="13526"/>
                    </a:lnTo>
                    <a:lnTo>
                      <a:pt x="17523" y="13016"/>
                    </a:lnTo>
                    <a:lnTo>
                      <a:pt x="16973" y="12436"/>
                    </a:lnTo>
                    <a:lnTo>
                      <a:pt x="16355" y="12041"/>
                    </a:lnTo>
                    <a:lnTo>
                      <a:pt x="16011" y="11832"/>
                    </a:lnTo>
                    <a:lnTo>
                      <a:pt x="15690" y="11716"/>
                    </a:lnTo>
                    <a:lnTo>
                      <a:pt x="15232" y="11716"/>
                    </a:lnTo>
                    <a:lnTo>
                      <a:pt x="14843" y="11716"/>
                    </a:lnTo>
                    <a:lnTo>
                      <a:pt x="15461" y="11252"/>
                    </a:lnTo>
                    <a:lnTo>
                      <a:pt x="16126" y="10858"/>
                    </a:lnTo>
                    <a:lnTo>
                      <a:pt x="16973" y="10649"/>
                    </a:lnTo>
                    <a:lnTo>
                      <a:pt x="17798" y="10417"/>
                    </a:lnTo>
                    <a:lnTo>
                      <a:pt x="18806" y="10301"/>
                    </a:lnTo>
                    <a:lnTo>
                      <a:pt x="19653" y="10301"/>
                    </a:lnTo>
                    <a:lnTo>
                      <a:pt x="20478" y="10417"/>
                    </a:lnTo>
                    <a:lnTo>
                      <a:pt x="21256" y="10533"/>
                    </a:lnTo>
                    <a:lnTo>
                      <a:pt x="20707" y="9837"/>
                    </a:lnTo>
                    <a:lnTo>
                      <a:pt x="19859" y="9234"/>
                    </a:lnTo>
                    <a:lnTo>
                      <a:pt x="18806" y="8538"/>
                    </a:lnTo>
                    <a:lnTo>
                      <a:pt x="17637" y="8144"/>
                    </a:lnTo>
                    <a:lnTo>
                      <a:pt x="16973" y="8027"/>
                    </a:lnTo>
                    <a:lnTo>
                      <a:pt x="16355" y="7935"/>
                    </a:lnTo>
                    <a:lnTo>
                      <a:pt x="15805" y="7935"/>
                    </a:lnTo>
                    <a:lnTo>
                      <a:pt x="15118" y="8027"/>
                    </a:lnTo>
                    <a:lnTo>
                      <a:pt x="14614" y="8144"/>
                    </a:lnTo>
                    <a:lnTo>
                      <a:pt x="14064" y="8422"/>
                    </a:lnTo>
                    <a:lnTo>
                      <a:pt x="13606" y="8886"/>
                    </a:lnTo>
                    <a:lnTo>
                      <a:pt x="13217" y="9327"/>
                    </a:lnTo>
                    <a:lnTo>
                      <a:pt x="13606" y="8538"/>
                    </a:lnTo>
                    <a:lnTo>
                      <a:pt x="13950" y="7935"/>
                    </a:lnTo>
                    <a:lnTo>
                      <a:pt x="14293" y="7123"/>
                    </a:lnTo>
                    <a:lnTo>
                      <a:pt x="14499" y="6519"/>
                    </a:lnTo>
                    <a:lnTo>
                      <a:pt x="14614" y="5823"/>
                    </a:lnTo>
                    <a:lnTo>
                      <a:pt x="14614" y="5220"/>
                    </a:lnTo>
                    <a:lnTo>
                      <a:pt x="14408" y="4524"/>
                    </a:lnTo>
                    <a:lnTo>
                      <a:pt x="14064" y="3898"/>
                    </a:lnTo>
                    <a:lnTo>
                      <a:pt x="13606" y="3225"/>
                    </a:lnTo>
                    <a:lnTo>
                      <a:pt x="13331" y="2598"/>
                    </a:lnTo>
                    <a:lnTo>
                      <a:pt x="13102" y="2042"/>
                    </a:lnTo>
                    <a:lnTo>
                      <a:pt x="12896" y="1485"/>
                    </a:lnTo>
                    <a:lnTo>
                      <a:pt x="12781" y="1090"/>
                    </a:lnTo>
                    <a:lnTo>
                      <a:pt x="12667" y="626"/>
                    </a:lnTo>
                    <a:lnTo>
                      <a:pt x="12667" y="278"/>
                    </a:lnTo>
                    <a:lnTo>
                      <a:pt x="12667" y="0"/>
                    </a:lnTo>
                    <a:lnTo>
                      <a:pt x="12163" y="394"/>
                    </a:lnTo>
                    <a:lnTo>
                      <a:pt x="11728" y="974"/>
                    </a:lnTo>
                    <a:lnTo>
                      <a:pt x="11155" y="1601"/>
                    </a:lnTo>
                    <a:lnTo>
                      <a:pt x="10766" y="2390"/>
                    </a:lnTo>
                    <a:lnTo>
                      <a:pt x="10330" y="3109"/>
                    </a:lnTo>
                    <a:lnTo>
                      <a:pt x="10101" y="3898"/>
                    </a:lnTo>
                    <a:lnTo>
                      <a:pt x="9987" y="4524"/>
                    </a:lnTo>
                    <a:lnTo>
                      <a:pt x="10101" y="5220"/>
                    </a:lnTo>
                    <a:lnTo>
                      <a:pt x="10216" y="5823"/>
                    </a:lnTo>
                    <a:lnTo>
                      <a:pt x="10330" y="6403"/>
                    </a:lnTo>
                    <a:lnTo>
                      <a:pt x="10330" y="6914"/>
                    </a:lnTo>
                    <a:lnTo>
                      <a:pt x="10216" y="7471"/>
                    </a:lnTo>
                    <a:lnTo>
                      <a:pt x="10101" y="7935"/>
                    </a:lnTo>
                    <a:lnTo>
                      <a:pt x="9872" y="8329"/>
                    </a:lnTo>
                    <a:lnTo>
                      <a:pt x="9643" y="8654"/>
                    </a:lnTo>
                    <a:lnTo>
                      <a:pt x="9368" y="9002"/>
                    </a:lnTo>
                    <a:close/>
                  </a:path>
                </a:pathLst>
              </a:custGeom>
              <a:solidFill>
                <a:srgbClr val="00800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>
                <a:outerShdw dist="107763" dir="2700000" algn="ctr" rotWithShape="0">
                  <a:srgbClr val="808080"/>
                </a:outerShdw>
              </a:effectLst>
            </p:spPr>
            <p:txBody>
              <a:bodyPr/>
              <a:lstStyle/>
              <a:p>
                <a:endParaRPr lang="th-TH"/>
              </a:p>
            </p:txBody>
          </p:sp>
          <p:sp>
            <p:nvSpPr>
              <p:cNvPr id="3092" name="plant"/>
              <p:cNvSpPr>
                <a:spLocks noEditPoints="1" noChangeArrowheads="1"/>
              </p:cNvSpPr>
              <p:nvPr/>
            </p:nvSpPr>
            <p:spPr bwMode="auto">
              <a:xfrm>
                <a:off x="4422" y="0"/>
                <a:ext cx="752" cy="842"/>
              </a:xfrm>
              <a:custGeom>
                <a:avLst/>
                <a:gdLst>
                  <a:gd name="T0" fmla="*/ 0 w 21600"/>
                  <a:gd name="T1" fmla="*/ 0 h 21600"/>
                  <a:gd name="T2" fmla="*/ 10800 w 21600"/>
                  <a:gd name="T3" fmla="*/ 0 h 21600"/>
                  <a:gd name="T4" fmla="*/ 21600 w 21600"/>
                  <a:gd name="T5" fmla="*/ 0 h 21600"/>
                  <a:gd name="T6" fmla="*/ 21600 w 21600"/>
                  <a:gd name="T7" fmla="*/ 10800 h 21600"/>
                  <a:gd name="T8" fmla="*/ 21600 w 21600"/>
                  <a:gd name="T9" fmla="*/ 21600 h 21600"/>
                  <a:gd name="T10" fmla="*/ 10800 w 21600"/>
                  <a:gd name="T11" fmla="*/ 21600 h 21600"/>
                  <a:gd name="T12" fmla="*/ 0 w 21600"/>
                  <a:gd name="T13" fmla="*/ 21600 h 21600"/>
                  <a:gd name="T14" fmla="*/ 0 w 21600"/>
                  <a:gd name="T15" fmla="*/ 10800 h 21600"/>
                  <a:gd name="T16" fmla="*/ 7100 w 21600"/>
                  <a:gd name="T17" fmla="*/ 10092 h 21600"/>
                  <a:gd name="T18" fmla="*/ 14545 w 21600"/>
                  <a:gd name="T19" fmla="*/ 13573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T16" t="T17" r="T18" b="T19"/>
                <a:pathLst>
                  <a:path w="21600" h="21600">
                    <a:moveTo>
                      <a:pt x="9368" y="9002"/>
                    </a:moveTo>
                    <a:lnTo>
                      <a:pt x="9254" y="8422"/>
                    </a:lnTo>
                    <a:lnTo>
                      <a:pt x="9139" y="7935"/>
                    </a:lnTo>
                    <a:lnTo>
                      <a:pt x="8819" y="7355"/>
                    </a:lnTo>
                    <a:lnTo>
                      <a:pt x="8475" y="6728"/>
                    </a:lnTo>
                    <a:lnTo>
                      <a:pt x="8040" y="6287"/>
                    </a:lnTo>
                    <a:lnTo>
                      <a:pt x="7421" y="5707"/>
                    </a:lnTo>
                    <a:lnTo>
                      <a:pt x="6574" y="5429"/>
                    </a:lnTo>
                    <a:lnTo>
                      <a:pt x="5452" y="5313"/>
                    </a:lnTo>
                    <a:lnTo>
                      <a:pt x="4856" y="5220"/>
                    </a:lnTo>
                    <a:lnTo>
                      <a:pt x="4169" y="5220"/>
                    </a:lnTo>
                    <a:lnTo>
                      <a:pt x="3665" y="5104"/>
                    </a:lnTo>
                    <a:lnTo>
                      <a:pt x="3001" y="4872"/>
                    </a:lnTo>
                    <a:lnTo>
                      <a:pt x="2497" y="4756"/>
                    </a:lnTo>
                    <a:lnTo>
                      <a:pt x="2062" y="4408"/>
                    </a:lnTo>
                    <a:lnTo>
                      <a:pt x="1603" y="4083"/>
                    </a:lnTo>
                    <a:lnTo>
                      <a:pt x="1283" y="3689"/>
                    </a:lnTo>
                    <a:lnTo>
                      <a:pt x="1283" y="4315"/>
                    </a:lnTo>
                    <a:lnTo>
                      <a:pt x="1489" y="5104"/>
                    </a:lnTo>
                    <a:lnTo>
                      <a:pt x="1832" y="6055"/>
                    </a:lnTo>
                    <a:lnTo>
                      <a:pt x="2382" y="6914"/>
                    </a:lnTo>
                    <a:lnTo>
                      <a:pt x="2680" y="7471"/>
                    </a:lnTo>
                    <a:lnTo>
                      <a:pt x="3115" y="7935"/>
                    </a:lnTo>
                    <a:lnTo>
                      <a:pt x="3573" y="8213"/>
                    </a:lnTo>
                    <a:lnTo>
                      <a:pt x="4077" y="8654"/>
                    </a:lnTo>
                    <a:lnTo>
                      <a:pt x="4627" y="9002"/>
                    </a:lnTo>
                    <a:lnTo>
                      <a:pt x="5245" y="9234"/>
                    </a:lnTo>
                    <a:lnTo>
                      <a:pt x="6024" y="9443"/>
                    </a:lnTo>
                    <a:lnTo>
                      <a:pt x="6757" y="9628"/>
                    </a:lnTo>
                    <a:lnTo>
                      <a:pt x="5177" y="10069"/>
                    </a:lnTo>
                    <a:lnTo>
                      <a:pt x="3963" y="10649"/>
                    </a:lnTo>
                    <a:lnTo>
                      <a:pt x="3344" y="11044"/>
                    </a:lnTo>
                    <a:lnTo>
                      <a:pt x="2886" y="11600"/>
                    </a:lnTo>
                    <a:lnTo>
                      <a:pt x="2497" y="12041"/>
                    </a:lnTo>
                    <a:lnTo>
                      <a:pt x="1947" y="12343"/>
                    </a:lnTo>
                    <a:lnTo>
                      <a:pt x="1168" y="12668"/>
                    </a:lnTo>
                    <a:lnTo>
                      <a:pt x="0" y="12900"/>
                    </a:lnTo>
                    <a:lnTo>
                      <a:pt x="435" y="13248"/>
                    </a:lnTo>
                    <a:lnTo>
                      <a:pt x="779" y="13456"/>
                    </a:lnTo>
                    <a:lnTo>
                      <a:pt x="1283" y="13642"/>
                    </a:lnTo>
                    <a:lnTo>
                      <a:pt x="1718" y="13758"/>
                    </a:lnTo>
                    <a:lnTo>
                      <a:pt x="2680" y="13851"/>
                    </a:lnTo>
                    <a:lnTo>
                      <a:pt x="3573" y="13758"/>
                    </a:lnTo>
                    <a:lnTo>
                      <a:pt x="4512" y="13526"/>
                    </a:lnTo>
                    <a:lnTo>
                      <a:pt x="5360" y="13248"/>
                    </a:lnTo>
                    <a:lnTo>
                      <a:pt x="6139" y="12900"/>
                    </a:lnTo>
                    <a:lnTo>
                      <a:pt x="6757" y="12552"/>
                    </a:lnTo>
                    <a:lnTo>
                      <a:pt x="6459" y="13132"/>
                    </a:lnTo>
                    <a:lnTo>
                      <a:pt x="6139" y="13642"/>
                    </a:lnTo>
                    <a:lnTo>
                      <a:pt x="5910" y="14199"/>
                    </a:lnTo>
                    <a:lnTo>
                      <a:pt x="5681" y="14663"/>
                    </a:lnTo>
                    <a:lnTo>
                      <a:pt x="5681" y="15150"/>
                    </a:lnTo>
                    <a:lnTo>
                      <a:pt x="5681" y="15730"/>
                    </a:lnTo>
                    <a:lnTo>
                      <a:pt x="5681" y="16241"/>
                    </a:lnTo>
                    <a:lnTo>
                      <a:pt x="5795" y="16913"/>
                    </a:lnTo>
                    <a:lnTo>
                      <a:pt x="5910" y="17586"/>
                    </a:lnTo>
                    <a:lnTo>
                      <a:pt x="5910" y="18213"/>
                    </a:lnTo>
                    <a:lnTo>
                      <a:pt x="5795" y="18885"/>
                    </a:lnTo>
                    <a:lnTo>
                      <a:pt x="5566" y="19396"/>
                    </a:lnTo>
                    <a:lnTo>
                      <a:pt x="5245" y="19976"/>
                    </a:lnTo>
                    <a:lnTo>
                      <a:pt x="4971" y="20370"/>
                    </a:lnTo>
                    <a:lnTo>
                      <a:pt x="4512" y="20811"/>
                    </a:lnTo>
                    <a:lnTo>
                      <a:pt x="4077" y="21043"/>
                    </a:lnTo>
                    <a:lnTo>
                      <a:pt x="5177" y="20927"/>
                    </a:lnTo>
                    <a:lnTo>
                      <a:pt x="6253" y="20486"/>
                    </a:lnTo>
                    <a:lnTo>
                      <a:pt x="7421" y="19976"/>
                    </a:lnTo>
                    <a:lnTo>
                      <a:pt x="8361" y="19187"/>
                    </a:lnTo>
                    <a:lnTo>
                      <a:pt x="8819" y="18769"/>
                    </a:lnTo>
                    <a:lnTo>
                      <a:pt x="9139" y="18213"/>
                    </a:lnTo>
                    <a:lnTo>
                      <a:pt x="9437" y="17772"/>
                    </a:lnTo>
                    <a:lnTo>
                      <a:pt x="9643" y="17261"/>
                    </a:lnTo>
                    <a:lnTo>
                      <a:pt x="9872" y="16681"/>
                    </a:lnTo>
                    <a:lnTo>
                      <a:pt x="9872" y="16171"/>
                    </a:lnTo>
                    <a:lnTo>
                      <a:pt x="9872" y="15614"/>
                    </a:lnTo>
                    <a:lnTo>
                      <a:pt x="9758" y="15057"/>
                    </a:lnTo>
                    <a:lnTo>
                      <a:pt x="10216" y="15498"/>
                    </a:lnTo>
                    <a:lnTo>
                      <a:pt x="10537" y="16241"/>
                    </a:lnTo>
                    <a:lnTo>
                      <a:pt x="10834" y="17145"/>
                    </a:lnTo>
                    <a:lnTo>
                      <a:pt x="11041" y="18213"/>
                    </a:lnTo>
                    <a:lnTo>
                      <a:pt x="11155" y="19187"/>
                    </a:lnTo>
                    <a:lnTo>
                      <a:pt x="11155" y="20185"/>
                    </a:lnTo>
                    <a:lnTo>
                      <a:pt x="11155" y="20579"/>
                    </a:lnTo>
                    <a:lnTo>
                      <a:pt x="11041" y="21043"/>
                    </a:lnTo>
                    <a:lnTo>
                      <a:pt x="10926" y="21391"/>
                    </a:lnTo>
                    <a:lnTo>
                      <a:pt x="10766" y="21600"/>
                    </a:lnTo>
                    <a:lnTo>
                      <a:pt x="11499" y="21484"/>
                    </a:lnTo>
                    <a:lnTo>
                      <a:pt x="12323" y="21043"/>
                    </a:lnTo>
                    <a:lnTo>
                      <a:pt x="13102" y="20370"/>
                    </a:lnTo>
                    <a:lnTo>
                      <a:pt x="13606" y="19628"/>
                    </a:lnTo>
                    <a:lnTo>
                      <a:pt x="13950" y="19071"/>
                    </a:lnTo>
                    <a:lnTo>
                      <a:pt x="14064" y="18677"/>
                    </a:lnTo>
                    <a:lnTo>
                      <a:pt x="14179" y="18097"/>
                    </a:lnTo>
                    <a:lnTo>
                      <a:pt x="14293" y="17586"/>
                    </a:lnTo>
                    <a:lnTo>
                      <a:pt x="14179" y="16913"/>
                    </a:lnTo>
                    <a:lnTo>
                      <a:pt x="14064" y="16241"/>
                    </a:lnTo>
                    <a:lnTo>
                      <a:pt x="13835" y="15614"/>
                    </a:lnTo>
                    <a:lnTo>
                      <a:pt x="13560" y="14872"/>
                    </a:lnTo>
                    <a:lnTo>
                      <a:pt x="13950" y="14941"/>
                    </a:lnTo>
                    <a:lnTo>
                      <a:pt x="14408" y="15150"/>
                    </a:lnTo>
                    <a:lnTo>
                      <a:pt x="14843" y="15266"/>
                    </a:lnTo>
                    <a:lnTo>
                      <a:pt x="15232" y="15614"/>
                    </a:lnTo>
                    <a:lnTo>
                      <a:pt x="15576" y="15846"/>
                    </a:lnTo>
                    <a:lnTo>
                      <a:pt x="15897" y="16171"/>
                    </a:lnTo>
                    <a:lnTo>
                      <a:pt x="16126" y="16473"/>
                    </a:lnTo>
                    <a:lnTo>
                      <a:pt x="16240" y="16913"/>
                    </a:lnTo>
                    <a:lnTo>
                      <a:pt x="16515" y="17261"/>
                    </a:lnTo>
                    <a:lnTo>
                      <a:pt x="17088" y="17586"/>
                    </a:lnTo>
                    <a:lnTo>
                      <a:pt x="17798" y="17865"/>
                    </a:lnTo>
                    <a:lnTo>
                      <a:pt x="18576" y="18097"/>
                    </a:lnTo>
                    <a:lnTo>
                      <a:pt x="19424" y="18213"/>
                    </a:lnTo>
                    <a:lnTo>
                      <a:pt x="20317" y="18213"/>
                    </a:lnTo>
                    <a:lnTo>
                      <a:pt x="21050" y="18213"/>
                    </a:lnTo>
                    <a:lnTo>
                      <a:pt x="21600" y="17865"/>
                    </a:lnTo>
                    <a:lnTo>
                      <a:pt x="21165" y="17656"/>
                    </a:lnTo>
                    <a:lnTo>
                      <a:pt x="20592" y="17470"/>
                    </a:lnTo>
                    <a:lnTo>
                      <a:pt x="20088" y="17029"/>
                    </a:lnTo>
                    <a:lnTo>
                      <a:pt x="19653" y="16681"/>
                    </a:lnTo>
                    <a:lnTo>
                      <a:pt x="19195" y="16241"/>
                    </a:lnTo>
                    <a:lnTo>
                      <a:pt x="18920" y="15962"/>
                    </a:lnTo>
                    <a:lnTo>
                      <a:pt x="18576" y="15498"/>
                    </a:lnTo>
                    <a:lnTo>
                      <a:pt x="18576" y="15057"/>
                    </a:lnTo>
                    <a:lnTo>
                      <a:pt x="18485" y="14756"/>
                    </a:lnTo>
                    <a:lnTo>
                      <a:pt x="18256" y="14199"/>
                    </a:lnTo>
                    <a:lnTo>
                      <a:pt x="17912" y="13526"/>
                    </a:lnTo>
                    <a:lnTo>
                      <a:pt x="17523" y="13016"/>
                    </a:lnTo>
                    <a:lnTo>
                      <a:pt x="16973" y="12436"/>
                    </a:lnTo>
                    <a:lnTo>
                      <a:pt x="16355" y="12041"/>
                    </a:lnTo>
                    <a:lnTo>
                      <a:pt x="16011" y="11832"/>
                    </a:lnTo>
                    <a:lnTo>
                      <a:pt x="15690" y="11716"/>
                    </a:lnTo>
                    <a:lnTo>
                      <a:pt x="15232" y="11716"/>
                    </a:lnTo>
                    <a:lnTo>
                      <a:pt x="14843" y="11716"/>
                    </a:lnTo>
                    <a:lnTo>
                      <a:pt x="15461" y="11252"/>
                    </a:lnTo>
                    <a:lnTo>
                      <a:pt x="16126" y="10858"/>
                    </a:lnTo>
                    <a:lnTo>
                      <a:pt x="16973" y="10649"/>
                    </a:lnTo>
                    <a:lnTo>
                      <a:pt x="17798" y="10417"/>
                    </a:lnTo>
                    <a:lnTo>
                      <a:pt x="18806" y="10301"/>
                    </a:lnTo>
                    <a:lnTo>
                      <a:pt x="19653" y="10301"/>
                    </a:lnTo>
                    <a:lnTo>
                      <a:pt x="20478" y="10417"/>
                    </a:lnTo>
                    <a:lnTo>
                      <a:pt x="21256" y="10533"/>
                    </a:lnTo>
                    <a:lnTo>
                      <a:pt x="20707" y="9837"/>
                    </a:lnTo>
                    <a:lnTo>
                      <a:pt x="19859" y="9234"/>
                    </a:lnTo>
                    <a:lnTo>
                      <a:pt x="18806" y="8538"/>
                    </a:lnTo>
                    <a:lnTo>
                      <a:pt x="17637" y="8144"/>
                    </a:lnTo>
                    <a:lnTo>
                      <a:pt x="16973" y="8027"/>
                    </a:lnTo>
                    <a:lnTo>
                      <a:pt x="16355" y="7935"/>
                    </a:lnTo>
                    <a:lnTo>
                      <a:pt x="15805" y="7935"/>
                    </a:lnTo>
                    <a:lnTo>
                      <a:pt x="15118" y="8027"/>
                    </a:lnTo>
                    <a:lnTo>
                      <a:pt x="14614" y="8144"/>
                    </a:lnTo>
                    <a:lnTo>
                      <a:pt x="14064" y="8422"/>
                    </a:lnTo>
                    <a:lnTo>
                      <a:pt x="13606" y="8886"/>
                    </a:lnTo>
                    <a:lnTo>
                      <a:pt x="13217" y="9327"/>
                    </a:lnTo>
                    <a:lnTo>
                      <a:pt x="13606" y="8538"/>
                    </a:lnTo>
                    <a:lnTo>
                      <a:pt x="13950" y="7935"/>
                    </a:lnTo>
                    <a:lnTo>
                      <a:pt x="14293" y="7123"/>
                    </a:lnTo>
                    <a:lnTo>
                      <a:pt x="14499" y="6519"/>
                    </a:lnTo>
                    <a:lnTo>
                      <a:pt x="14614" y="5823"/>
                    </a:lnTo>
                    <a:lnTo>
                      <a:pt x="14614" y="5220"/>
                    </a:lnTo>
                    <a:lnTo>
                      <a:pt x="14408" y="4524"/>
                    </a:lnTo>
                    <a:lnTo>
                      <a:pt x="14064" y="3898"/>
                    </a:lnTo>
                    <a:lnTo>
                      <a:pt x="13606" y="3225"/>
                    </a:lnTo>
                    <a:lnTo>
                      <a:pt x="13331" y="2598"/>
                    </a:lnTo>
                    <a:lnTo>
                      <a:pt x="13102" y="2042"/>
                    </a:lnTo>
                    <a:lnTo>
                      <a:pt x="12896" y="1485"/>
                    </a:lnTo>
                    <a:lnTo>
                      <a:pt x="12781" y="1090"/>
                    </a:lnTo>
                    <a:lnTo>
                      <a:pt x="12667" y="626"/>
                    </a:lnTo>
                    <a:lnTo>
                      <a:pt x="12667" y="278"/>
                    </a:lnTo>
                    <a:lnTo>
                      <a:pt x="12667" y="0"/>
                    </a:lnTo>
                    <a:lnTo>
                      <a:pt x="12163" y="394"/>
                    </a:lnTo>
                    <a:lnTo>
                      <a:pt x="11728" y="974"/>
                    </a:lnTo>
                    <a:lnTo>
                      <a:pt x="11155" y="1601"/>
                    </a:lnTo>
                    <a:lnTo>
                      <a:pt x="10766" y="2390"/>
                    </a:lnTo>
                    <a:lnTo>
                      <a:pt x="10330" y="3109"/>
                    </a:lnTo>
                    <a:lnTo>
                      <a:pt x="10101" y="3898"/>
                    </a:lnTo>
                    <a:lnTo>
                      <a:pt x="9987" y="4524"/>
                    </a:lnTo>
                    <a:lnTo>
                      <a:pt x="10101" y="5220"/>
                    </a:lnTo>
                    <a:lnTo>
                      <a:pt x="10216" y="5823"/>
                    </a:lnTo>
                    <a:lnTo>
                      <a:pt x="10330" y="6403"/>
                    </a:lnTo>
                    <a:lnTo>
                      <a:pt x="10330" y="6914"/>
                    </a:lnTo>
                    <a:lnTo>
                      <a:pt x="10216" y="7471"/>
                    </a:lnTo>
                    <a:lnTo>
                      <a:pt x="10101" y="7935"/>
                    </a:lnTo>
                    <a:lnTo>
                      <a:pt x="9872" y="8329"/>
                    </a:lnTo>
                    <a:lnTo>
                      <a:pt x="9643" y="8654"/>
                    </a:lnTo>
                    <a:lnTo>
                      <a:pt x="9368" y="9002"/>
                    </a:lnTo>
                    <a:close/>
                  </a:path>
                </a:pathLst>
              </a:custGeom>
              <a:solidFill>
                <a:srgbClr val="00800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>
                <a:outerShdw dist="107763" dir="2700000" algn="ctr" rotWithShape="0">
                  <a:srgbClr val="808080"/>
                </a:outerShdw>
              </a:effectLst>
            </p:spPr>
            <p:txBody>
              <a:bodyPr/>
              <a:lstStyle/>
              <a:p>
                <a:endParaRPr lang="th-TH"/>
              </a:p>
            </p:txBody>
          </p:sp>
          <p:sp>
            <p:nvSpPr>
              <p:cNvPr id="3093" name="plant"/>
              <p:cNvSpPr>
                <a:spLocks noEditPoints="1" noChangeArrowheads="1"/>
              </p:cNvSpPr>
              <p:nvPr/>
            </p:nvSpPr>
            <p:spPr bwMode="auto">
              <a:xfrm>
                <a:off x="5008" y="0"/>
                <a:ext cx="752" cy="933"/>
              </a:xfrm>
              <a:custGeom>
                <a:avLst/>
                <a:gdLst>
                  <a:gd name="T0" fmla="*/ 0 w 21600"/>
                  <a:gd name="T1" fmla="*/ 0 h 21600"/>
                  <a:gd name="T2" fmla="*/ 10800 w 21600"/>
                  <a:gd name="T3" fmla="*/ 0 h 21600"/>
                  <a:gd name="T4" fmla="*/ 21600 w 21600"/>
                  <a:gd name="T5" fmla="*/ 0 h 21600"/>
                  <a:gd name="T6" fmla="*/ 21600 w 21600"/>
                  <a:gd name="T7" fmla="*/ 10800 h 21600"/>
                  <a:gd name="T8" fmla="*/ 21600 w 21600"/>
                  <a:gd name="T9" fmla="*/ 21600 h 21600"/>
                  <a:gd name="T10" fmla="*/ 10800 w 21600"/>
                  <a:gd name="T11" fmla="*/ 21600 h 21600"/>
                  <a:gd name="T12" fmla="*/ 0 w 21600"/>
                  <a:gd name="T13" fmla="*/ 21600 h 21600"/>
                  <a:gd name="T14" fmla="*/ 0 w 21600"/>
                  <a:gd name="T15" fmla="*/ 10800 h 21600"/>
                  <a:gd name="T16" fmla="*/ 7100 w 21600"/>
                  <a:gd name="T17" fmla="*/ 10092 h 21600"/>
                  <a:gd name="T18" fmla="*/ 14545 w 21600"/>
                  <a:gd name="T19" fmla="*/ 13573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T16" t="T17" r="T18" b="T19"/>
                <a:pathLst>
                  <a:path w="21600" h="21600">
                    <a:moveTo>
                      <a:pt x="9368" y="9002"/>
                    </a:moveTo>
                    <a:lnTo>
                      <a:pt x="9254" y="8422"/>
                    </a:lnTo>
                    <a:lnTo>
                      <a:pt x="9139" y="7935"/>
                    </a:lnTo>
                    <a:lnTo>
                      <a:pt x="8819" y="7355"/>
                    </a:lnTo>
                    <a:lnTo>
                      <a:pt x="8475" y="6728"/>
                    </a:lnTo>
                    <a:lnTo>
                      <a:pt x="8040" y="6287"/>
                    </a:lnTo>
                    <a:lnTo>
                      <a:pt x="7421" y="5707"/>
                    </a:lnTo>
                    <a:lnTo>
                      <a:pt x="6574" y="5429"/>
                    </a:lnTo>
                    <a:lnTo>
                      <a:pt x="5452" y="5313"/>
                    </a:lnTo>
                    <a:lnTo>
                      <a:pt x="4856" y="5220"/>
                    </a:lnTo>
                    <a:lnTo>
                      <a:pt x="4169" y="5220"/>
                    </a:lnTo>
                    <a:lnTo>
                      <a:pt x="3665" y="5104"/>
                    </a:lnTo>
                    <a:lnTo>
                      <a:pt x="3001" y="4872"/>
                    </a:lnTo>
                    <a:lnTo>
                      <a:pt x="2497" y="4756"/>
                    </a:lnTo>
                    <a:lnTo>
                      <a:pt x="2062" y="4408"/>
                    </a:lnTo>
                    <a:lnTo>
                      <a:pt x="1603" y="4083"/>
                    </a:lnTo>
                    <a:lnTo>
                      <a:pt x="1283" y="3689"/>
                    </a:lnTo>
                    <a:lnTo>
                      <a:pt x="1283" y="4315"/>
                    </a:lnTo>
                    <a:lnTo>
                      <a:pt x="1489" y="5104"/>
                    </a:lnTo>
                    <a:lnTo>
                      <a:pt x="1832" y="6055"/>
                    </a:lnTo>
                    <a:lnTo>
                      <a:pt x="2382" y="6914"/>
                    </a:lnTo>
                    <a:lnTo>
                      <a:pt x="2680" y="7471"/>
                    </a:lnTo>
                    <a:lnTo>
                      <a:pt x="3115" y="7935"/>
                    </a:lnTo>
                    <a:lnTo>
                      <a:pt x="3573" y="8213"/>
                    </a:lnTo>
                    <a:lnTo>
                      <a:pt x="4077" y="8654"/>
                    </a:lnTo>
                    <a:lnTo>
                      <a:pt x="4627" y="9002"/>
                    </a:lnTo>
                    <a:lnTo>
                      <a:pt x="5245" y="9234"/>
                    </a:lnTo>
                    <a:lnTo>
                      <a:pt x="6024" y="9443"/>
                    </a:lnTo>
                    <a:lnTo>
                      <a:pt x="6757" y="9628"/>
                    </a:lnTo>
                    <a:lnTo>
                      <a:pt x="5177" y="10069"/>
                    </a:lnTo>
                    <a:lnTo>
                      <a:pt x="3963" y="10649"/>
                    </a:lnTo>
                    <a:lnTo>
                      <a:pt x="3344" y="11044"/>
                    </a:lnTo>
                    <a:lnTo>
                      <a:pt x="2886" y="11600"/>
                    </a:lnTo>
                    <a:lnTo>
                      <a:pt x="2497" y="12041"/>
                    </a:lnTo>
                    <a:lnTo>
                      <a:pt x="1947" y="12343"/>
                    </a:lnTo>
                    <a:lnTo>
                      <a:pt x="1168" y="12668"/>
                    </a:lnTo>
                    <a:lnTo>
                      <a:pt x="0" y="12900"/>
                    </a:lnTo>
                    <a:lnTo>
                      <a:pt x="435" y="13248"/>
                    </a:lnTo>
                    <a:lnTo>
                      <a:pt x="779" y="13456"/>
                    </a:lnTo>
                    <a:lnTo>
                      <a:pt x="1283" y="13642"/>
                    </a:lnTo>
                    <a:lnTo>
                      <a:pt x="1718" y="13758"/>
                    </a:lnTo>
                    <a:lnTo>
                      <a:pt x="2680" y="13851"/>
                    </a:lnTo>
                    <a:lnTo>
                      <a:pt x="3573" y="13758"/>
                    </a:lnTo>
                    <a:lnTo>
                      <a:pt x="4512" y="13526"/>
                    </a:lnTo>
                    <a:lnTo>
                      <a:pt x="5360" y="13248"/>
                    </a:lnTo>
                    <a:lnTo>
                      <a:pt x="6139" y="12900"/>
                    </a:lnTo>
                    <a:lnTo>
                      <a:pt x="6757" y="12552"/>
                    </a:lnTo>
                    <a:lnTo>
                      <a:pt x="6459" y="13132"/>
                    </a:lnTo>
                    <a:lnTo>
                      <a:pt x="6139" y="13642"/>
                    </a:lnTo>
                    <a:lnTo>
                      <a:pt x="5910" y="14199"/>
                    </a:lnTo>
                    <a:lnTo>
                      <a:pt x="5681" y="14663"/>
                    </a:lnTo>
                    <a:lnTo>
                      <a:pt x="5681" y="15150"/>
                    </a:lnTo>
                    <a:lnTo>
                      <a:pt x="5681" y="15730"/>
                    </a:lnTo>
                    <a:lnTo>
                      <a:pt x="5681" y="16241"/>
                    </a:lnTo>
                    <a:lnTo>
                      <a:pt x="5795" y="16913"/>
                    </a:lnTo>
                    <a:lnTo>
                      <a:pt x="5910" y="17586"/>
                    </a:lnTo>
                    <a:lnTo>
                      <a:pt x="5910" y="18213"/>
                    </a:lnTo>
                    <a:lnTo>
                      <a:pt x="5795" y="18885"/>
                    </a:lnTo>
                    <a:lnTo>
                      <a:pt x="5566" y="19396"/>
                    </a:lnTo>
                    <a:lnTo>
                      <a:pt x="5245" y="19976"/>
                    </a:lnTo>
                    <a:lnTo>
                      <a:pt x="4971" y="20370"/>
                    </a:lnTo>
                    <a:lnTo>
                      <a:pt x="4512" y="20811"/>
                    </a:lnTo>
                    <a:lnTo>
                      <a:pt x="4077" y="21043"/>
                    </a:lnTo>
                    <a:lnTo>
                      <a:pt x="5177" y="20927"/>
                    </a:lnTo>
                    <a:lnTo>
                      <a:pt x="6253" y="20486"/>
                    </a:lnTo>
                    <a:lnTo>
                      <a:pt x="7421" y="19976"/>
                    </a:lnTo>
                    <a:lnTo>
                      <a:pt x="8361" y="19187"/>
                    </a:lnTo>
                    <a:lnTo>
                      <a:pt x="8819" y="18769"/>
                    </a:lnTo>
                    <a:lnTo>
                      <a:pt x="9139" y="18213"/>
                    </a:lnTo>
                    <a:lnTo>
                      <a:pt x="9437" y="17772"/>
                    </a:lnTo>
                    <a:lnTo>
                      <a:pt x="9643" y="17261"/>
                    </a:lnTo>
                    <a:lnTo>
                      <a:pt x="9872" y="16681"/>
                    </a:lnTo>
                    <a:lnTo>
                      <a:pt x="9872" y="16171"/>
                    </a:lnTo>
                    <a:lnTo>
                      <a:pt x="9872" y="15614"/>
                    </a:lnTo>
                    <a:lnTo>
                      <a:pt x="9758" y="15057"/>
                    </a:lnTo>
                    <a:lnTo>
                      <a:pt x="10216" y="15498"/>
                    </a:lnTo>
                    <a:lnTo>
                      <a:pt x="10537" y="16241"/>
                    </a:lnTo>
                    <a:lnTo>
                      <a:pt x="10834" y="17145"/>
                    </a:lnTo>
                    <a:lnTo>
                      <a:pt x="11041" y="18213"/>
                    </a:lnTo>
                    <a:lnTo>
                      <a:pt x="11155" y="19187"/>
                    </a:lnTo>
                    <a:lnTo>
                      <a:pt x="11155" y="20185"/>
                    </a:lnTo>
                    <a:lnTo>
                      <a:pt x="11155" y="20579"/>
                    </a:lnTo>
                    <a:lnTo>
                      <a:pt x="11041" y="21043"/>
                    </a:lnTo>
                    <a:lnTo>
                      <a:pt x="10926" y="21391"/>
                    </a:lnTo>
                    <a:lnTo>
                      <a:pt x="10766" y="21600"/>
                    </a:lnTo>
                    <a:lnTo>
                      <a:pt x="11499" y="21484"/>
                    </a:lnTo>
                    <a:lnTo>
                      <a:pt x="12323" y="21043"/>
                    </a:lnTo>
                    <a:lnTo>
                      <a:pt x="13102" y="20370"/>
                    </a:lnTo>
                    <a:lnTo>
                      <a:pt x="13606" y="19628"/>
                    </a:lnTo>
                    <a:lnTo>
                      <a:pt x="13950" y="19071"/>
                    </a:lnTo>
                    <a:lnTo>
                      <a:pt x="14064" y="18677"/>
                    </a:lnTo>
                    <a:lnTo>
                      <a:pt x="14179" y="18097"/>
                    </a:lnTo>
                    <a:lnTo>
                      <a:pt x="14293" y="17586"/>
                    </a:lnTo>
                    <a:lnTo>
                      <a:pt x="14179" y="16913"/>
                    </a:lnTo>
                    <a:lnTo>
                      <a:pt x="14064" y="16241"/>
                    </a:lnTo>
                    <a:lnTo>
                      <a:pt x="13835" y="15614"/>
                    </a:lnTo>
                    <a:lnTo>
                      <a:pt x="13560" y="14872"/>
                    </a:lnTo>
                    <a:lnTo>
                      <a:pt x="13950" y="14941"/>
                    </a:lnTo>
                    <a:lnTo>
                      <a:pt x="14408" y="15150"/>
                    </a:lnTo>
                    <a:lnTo>
                      <a:pt x="14843" y="15266"/>
                    </a:lnTo>
                    <a:lnTo>
                      <a:pt x="15232" y="15614"/>
                    </a:lnTo>
                    <a:lnTo>
                      <a:pt x="15576" y="15846"/>
                    </a:lnTo>
                    <a:lnTo>
                      <a:pt x="15897" y="16171"/>
                    </a:lnTo>
                    <a:lnTo>
                      <a:pt x="16126" y="16473"/>
                    </a:lnTo>
                    <a:lnTo>
                      <a:pt x="16240" y="16913"/>
                    </a:lnTo>
                    <a:lnTo>
                      <a:pt x="16515" y="17261"/>
                    </a:lnTo>
                    <a:lnTo>
                      <a:pt x="17088" y="17586"/>
                    </a:lnTo>
                    <a:lnTo>
                      <a:pt x="17798" y="17865"/>
                    </a:lnTo>
                    <a:lnTo>
                      <a:pt x="18576" y="18097"/>
                    </a:lnTo>
                    <a:lnTo>
                      <a:pt x="19424" y="18213"/>
                    </a:lnTo>
                    <a:lnTo>
                      <a:pt x="20317" y="18213"/>
                    </a:lnTo>
                    <a:lnTo>
                      <a:pt x="21050" y="18213"/>
                    </a:lnTo>
                    <a:lnTo>
                      <a:pt x="21600" y="17865"/>
                    </a:lnTo>
                    <a:lnTo>
                      <a:pt x="21165" y="17656"/>
                    </a:lnTo>
                    <a:lnTo>
                      <a:pt x="20592" y="17470"/>
                    </a:lnTo>
                    <a:lnTo>
                      <a:pt x="20088" y="17029"/>
                    </a:lnTo>
                    <a:lnTo>
                      <a:pt x="19653" y="16681"/>
                    </a:lnTo>
                    <a:lnTo>
                      <a:pt x="19195" y="16241"/>
                    </a:lnTo>
                    <a:lnTo>
                      <a:pt x="18920" y="15962"/>
                    </a:lnTo>
                    <a:lnTo>
                      <a:pt x="18576" y="15498"/>
                    </a:lnTo>
                    <a:lnTo>
                      <a:pt x="18576" y="15057"/>
                    </a:lnTo>
                    <a:lnTo>
                      <a:pt x="18485" y="14756"/>
                    </a:lnTo>
                    <a:lnTo>
                      <a:pt x="18256" y="14199"/>
                    </a:lnTo>
                    <a:lnTo>
                      <a:pt x="17912" y="13526"/>
                    </a:lnTo>
                    <a:lnTo>
                      <a:pt x="17523" y="13016"/>
                    </a:lnTo>
                    <a:lnTo>
                      <a:pt x="16973" y="12436"/>
                    </a:lnTo>
                    <a:lnTo>
                      <a:pt x="16355" y="12041"/>
                    </a:lnTo>
                    <a:lnTo>
                      <a:pt x="16011" y="11832"/>
                    </a:lnTo>
                    <a:lnTo>
                      <a:pt x="15690" y="11716"/>
                    </a:lnTo>
                    <a:lnTo>
                      <a:pt x="15232" y="11716"/>
                    </a:lnTo>
                    <a:lnTo>
                      <a:pt x="14843" y="11716"/>
                    </a:lnTo>
                    <a:lnTo>
                      <a:pt x="15461" y="11252"/>
                    </a:lnTo>
                    <a:lnTo>
                      <a:pt x="16126" y="10858"/>
                    </a:lnTo>
                    <a:lnTo>
                      <a:pt x="16973" y="10649"/>
                    </a:lnTo>
                    <a:lnTo>
                      <a:pt x="17798" y="10417"/>
                    </a:lnTo>
                    <a:lnTo>
                      <a:pt x="18806" y="10301"/>
                    </a:lnTo>
                    <a:lnTo>
                      <a:pt x="19653" y="10301"/>
                    </a:lnTo>
                    <a:lnTo>
                      <a:pt x="20478" y="10417"/>
                    </a:lnTo>
                    <a:lnTo>
                      <a:pt x="21256" y="10533"/>
                    </a:lnTo>
                    <a:lnTo>
                      <a:pt x="20707" y="9837"/>
                    </a:lnTo>
                    <a:lnTo>
                      <a:pt x="19859" y="9234"/>
                    </a:lnTo>
                    <a:lnTo>
                      <a:pt x="18806" y="8538"/>
                    </a:lnTo>
                    <a:lnTo>
                      <a:pt x="17637" y="8144"/>
                    </a:lnTo>
                    <a:lnTo>
                      <a:pt x="16973" y="8027"/>
                    </a:lnTo>
                    <a:lnTo>
                      <a:pt x="16355" y="7935"/>
                    </a:lnTo>
                    <a:lnTo>
                      <a:pt x="15805" y="7935"/>
                    </a:lnTo>
                    <a:lnTo>
                      <a:pt x="15118" y="8027"/>
                    </a:lnTo>
                    <a:lnTo>
                      <a:pt x="14614" y="8144"/>
                    </a:lnTo>
                    <a:lnTo>
                      <a:pt x="14064" y="8422"/>
                    </a:lnTo>
                    <a:lnTo>
                      <a:pt x="13606" y="8886"/>
                    </a:lnTo>
                    <a:lnTo>
                      <a:pt x="13217" y="9327"/>
                    </a:lnTo>
                    <a:lnTo>
                      <a:pt x="13606" y="8538"/>
                    </a:lnTo>
                    <a:lnTo>
                      <a:pt x="13950" y="7935"/>
                    </a:lnTo>
                    <a:lnTo>
                      <a:pt x="14293" y="7123"/>
                    </a:lnTo>
                    <a:lnTo>
                      <a:pt x="14499" y="6519"/>
                    </a:lnTo>
                    <a:lnTo>
                      <a:pt x="14614" y="5823"/>
                    </a:lnTo>
                    <a:lnTo>
                      <a:pt x="14614" y="5220"/>
                    </a:lnTo>
                    <a:lnTo>
                      <a:pt x="14408" y="4524"/>
                    </a:lnTo>
                    <a:lnTo>
                      <a:pt x="14064" y="3898"/>
                    </a:lnTo>
                    <a:lnTo>
                      <a:pt x="13606" y="3225"/>
                    </a:lnTo>
                    <a:lnTo>
                      <a:pt x="13331" y="2598"/>
                    </a:lnTo>
                    <a:lnTo>
                      <a:pt x="13102" y="2042"/>
                    </a:lnTo>
                    <a:lnTo>
                      <a:pt x="12896" y="1485"/>
                    </a:lnTo>
                    <a:lnTo>
                      <a:pt x="12781" y="1090"/>
                    </a:lnTo>
                    <a:lnTo>
                      <a:pt x="12667" y="626"/>
                    </a:lnTo>
                    <a:lnTo>
                      <a:pt x="12667" y="278"/>
                    </a:lnTo>
                    <a:lnTo>
                      <a:pt x="12667" y="0"/>
                    </a:lnTo>
                    <a:lnTo>
                      <a:pt x="12163" y="394"/>
                    </a:lnTo>
                    <a:lnTo>
                      <a:pt x="11728" y="974"/>
                    </a:lnTo>
                    <a:lnTo>
                      <a:pt x="11155" y="1601"/>
                    </a:lnTo>
                    <a:lnTo>
                      <a:pt x="10766" y="2390"/>
                    </a:lnTo>
                    <a:lnTo>
                      <a:pt x="10330" y="3109"/>
                    </a:lnTo>
                    <a:lnTo>
                      <a:pt x="10101" y="3898"/>
                    </a:lnTo>
                    <a:lnTo>
                      <a:pt x="9987" y="4524"/>
                    </a:lnTo>
                    <a:lnTo>
                      <a:pt x="10101" y="5220"/>
                    </a:lnTo>
                    <a:lnTo>
                      <a:pt x="10216" y="5823"/>
                    </a:lnTo>
                    <a:lnTo>
                      <a:pt x="10330" y="6403"/>
                    </a:lnTo>
                    <a:lnTo>
                      <a:pt x="10330" y="6914"/>
                    </a:lnTo>
                    <a:lnTo>
                      <a:pt x="10216" y="7471"/>
                    </a:lnTo>
                    <a:lnTo>
                      <a:pt x="10101" y="7935"/>
                    </a:lnTo>
                    <a:lnTo>
                      <a:pt x="9872" y="8329"/>
                    </a:lnTo>
                    <a:lnTo>
                      <a:pt x="9643" y="8654"/>
                    </a:lnTo>
                    <a:lnTo>
                      <a:pt x="9368" y="9002"/>
                    </a:lnTo>
                    <a:close/>
                  </a:path>
                </a:pathLst>
              </a:custGeom>
              <a:solidFill>
                <a:srgbClr val="00800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>
                <a:outerShdw dist="107763" dir="2700000" algn="ctr" rotWithShape="0">
                  <a:srgbClr val="808080"/>
                </a:outerShdw>
              </a:effectLst>
            </p:spPr>
            <p:txBody>
              <a:bodyPr/>
              <a:lstStyle/>
              <a:p>
                <a:endParaRPr lang="th-TH"/>
              </a:p>
            </p:txBody>
          </p:sp>
        </p:grpSp>
      </p:grpSp>
      <p:sp>
        <p:nvSpPr>
          <p:cNvPr id="3100" name="WordArt 28"/>
          <p:cNvSpPr>
            <a:spLocks noChangeArrowheads="1" noChangeShapeType="1" noTextEdit="1"/>
          </p:cNvSpPr>
          <p:nvPr/>
        </p:nvSpPr>
        <p:spPr bwMode="auto">
          <a:xfrm>
            <a:off x="1258888" y="765175"/>
            <a:ext cx="5905500" cy="657225"/>
          </a:xfrm>
          <a:prstGeom prst="rect">
            <a:avLst/>
          </a:prstGeom>
        </p:spPr>
        <p:txBody>
          <a:bodyPr wrap="none" fromWordArt="1">
            <a:prstTxWarp prst="textDoubleWave1">
              <a:avLst>
                <a:gd name="adj1" fmla="val 6500"/>
                <a:gd name="adj2" fmla="val 0"/>
              </a:avLst>
            </a:prstTxWarp>
          </a:bodyPr>
          <a:lstStyle/>
          <a:p>
            <a:pPr algn="ctr"/>
            <a:r>
              <a:rPr lang="th-TH" sz="3600" kern="10" spc="-360">
                <a:ln w="12700">
                  <a:solidFill>
                    <a:srgbClr val="000099"/>
                  </a:solidFill>
                  <a:round/>
                  <a:headEnd/>
                  <a:tailEnd/>
                </a:ln>
                <a:solidFill>
                  <a:srgbClr val="33CCFF"/>
                </a:solidFill>
                <a:latin typeface="Impact"/>
              </a:rPr>
              <a:t>ความรู้เกี่ยวกับยาเสพติดและการป้องกัน</a:t>
            </a:r>
          </a:p>
        </p:txBody>
      </p:sp>
      <p:sp>
        <p:nvSpPr>
          <p:cNvPr id="3102" name="WordArt 30"/>
          <p:cNvSpPr>
            <a:spLocks noChangeArrowheads="1" noChangeShapeType="1" noTextEdit="1"/>
          </p:cNvSpPr>
          <p:nvPr/>
        </p:nvSpPr>
        <p:spPr bwMode="auto">
          <a:xfrm>
            <a:off x="1908175" y="1844675"/>
            <a:ext cx="4419600" cy="1557338"/>
          </a:xfrm>
          <a:prstGeom prst="rect">
            <a:avLst/>
          </a:prstGeom>
        </p:spPr>
        <p:txBody>
          <a:bodyPr wrap="none" fromWordArt="1">
            <a:prstTxWarp prst="textDoubleWave1">
              <a:avLst>
                <a:gd name="adj1" fmla="val 6500"/>
                <a:gd name="adj2" fmla="val 0"/>
              </a:avLst>
            </a:prstTxWarp>
          </a:bodyPr>
          <a:lstStyle/>
          <a:p>
            <a:pPr algn="ctr"/>
            <a:endParaRPr lang="th-TH" sz="3600" kern="10" spc="-360">
              <a:ln w="12700">
                <a:solidFill>
                  <a:srgbClr val="000099"/>
                </a:solidFill>
                <a:round/>
                <a:headEnd/>
                <a:tailEnd/>
              </a:ln>
              <a:solidFill>
                <a:srgbClr val="33CCFF"/>
              </a:solidFill>
              <a:latin typeface="Impact"/>
            </a:endParaRPr>
          </a:p>
          <a:p>
            <a:pPr algn="ctr"/>
            <a:r>
              <a:rPr lang="th-TH" sz="3600" kern="10" spc="-360">
                <a:ln w="12700">
                  <a:solidFill>
                    <a:srgbClr val="000099"/>
                  </a:solidFill>
                  <a:round/>
                  <a:headEnd/>
                  <a:tailEnd/>
                </a:ln>
                <a:solidFill>
                  <a:srgbClr val="33CCFF"/>
                </a:solidFill>
                <a:latin typeface="Impact"/>
              </a:rPr>
              <a:t>ลักษณะผู้ใช้ยาเสพติด</a:t>
            </a:r>
          </a:p>
        </p:txBody>
      </p:sp>
      <p:sp>
        <p:nvSpPr>
          <p:cNvPr id="3103" name="WordArt 31"/>
          <p:cNvSpPr>
            <a:spLocks noChangeArrowheads="1" noChangeShapeType="1" noTextEdit="1"/>
          </p:cNvSpPr>
          <p:nvPr/>
        </p:nvSpPr>
        <p:spPr bwMode="auto">
          <a:xfrm>
            <a:off x="1692275" y="3429000"/>
            <a:ext cx="5286375" cy="657225"/>
          </a:xfrm>
          <a:prstGeom prst="rect">
            <a:avLst/>
          </a:prstGeom>
        </p:spPr>
        <p:txBody>
          <a:bodyPr wrap="none" fromWordArt="1">
            <a:prstTxWarp prst="textDoubleWave1">
              <a:avLst>
                <a:gd name="adj1" fmla="val 6500"/>
                <a:gd name="adj2" fmla="val 0"/>
              </a:avLst>
            </a:prstTxWarp>
          </a:bodyPr>
          <a:lstStyle/>
          <a:p>
            <a:pPr algn="ctr"/>
            <a:r>
              <a:rPr lang="th-TH" sz="3600" kern="10" spc="-360">
                <a:ln w="12700">
                  <a:solidFill>
                    <a:srgbClr val="000099"/>
                  </a:solidFill>
                  <a:round/>
                  <a:headEnd/>
                  <a:tailEnd/>
                </a:ln>
                <a:solidFill>
                  <a:srgbClr val="33CCFF"/>
                </a:solidFill>
                <a:latin typeface="Impact"/>
              </a:rPr>
              <a:t>อันตรายจากการใช้สารระเหย</a:t>
            </a:r>
          </a:p>
        </p:txBody>
      </p:sp>
      <p:sp>
        <p:nvSpPr>
          <p:cNvPr id="3104" name="WordArt 32"/>
          <p:cNvSpPr>
            <a:spLocks noChangeArrowheads="1" noChangeShapeType="1" noTextEdit="1"/>
          </p:cNvSpPr>
          <p:nvPr/>
        </p:nvSpPr>
        <p:spPr bwMode="auto">
          <a:xfrm>
            <a:off x="1476375" y="4652963"/>
            <a:ext cx="6705600" cy="657225"/>
          </a:xfrm>
          <a:prstGeom prst="rect">
            <a:avLst/>
          </a:prstGeom>
        </p:spPr>
        <p:txBody>
          <a:bodyPr wrap="none" fromWordArt="1">
            <a:prstTxWarp prst="textDoubleWave1">
              <a:avLst>
                <a:gd name="adj1" fmla="val 6500"/>
                <a:gd name="adj2" fmla="val 0"/>
              </a:avLst>
            </a:prstTxWarp>
          </a:bodyPr>
          <a:lstStyle/>
          <a:p>
            <a:pPr algn="ctr"/>
            <a:r>
              <a:rPr lang="th-TH" sz="3600" kern="10" spc="-360">
                <a:ln w="12700">
                  <a:solidFill>
                    <a:srgbClr val="000099"/>
                  </a:solidFill>
                  <a:round/>
                  <a:headEnd/>
                  <a:tailEnd/>
                </a:ln>
                <a:solidFill>
                  <a:srgbClr val="33CCFF"/>
                </a:solidFill>
                <a:latin typeface="Impact"/>
              </a:rPr>
              <a:t>บทลงโทษเกี่ยวกับยาเสพติดให้โทษ</a:t>
            </a:r>
          </a:p>
        </p:txBody>
      </p:sp>
      <p:sp>
        <p:nvSpPr>
          <p:cNvPr id="3105" name="WordArt 33"/>
          <p:cNvSpPr>
            <a:spLocks noChangeArrowheads="1" noChangeShapeType="1" noTextEdit="1"/>
          </p:cNvSpPr>
          <p:nvPr/>
        </p:nvSpPr>
        <p:spPr bwMode="auto">
          <a:xfrm>
            <a:off x="12709525" y="6210300"/>
            <a:ext cx="4905375" cy="6477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th-TH" sz="3600" kern="1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latin typeface="Arial Black"/>
              </a:rPr>
              <a:t>เด็กไทยห่างไกลยาเสพติด</a:t>
            </a:r>
          </a:p>
        </p:txBody>
      </p:sp>
      <p:sp>
        <p:nvSpPr>
          <p:cNvPr id="3109" name="Oval 37"/>
          <p:cNvSpPr>
            <a:spLocks noChangeArrowheads="1"/>
          </p:cNvSpPr>
          <p:nvPr/>
        </p:nvSpPr>
        <p:spPr bwMode="auto">
          <a:xfrm>
            <a:off x="0" y="2708275"/>
            <a:ext cx="792163" cy="647700"/>
          </a:xfrm>
          <a:prstGeom prst="ellipse">
            <a:avLst/>
          </a:prstGeom>
          <a:gradFill rotWithShape="1">
            <a:gsLst>
              <a:gs pos="0">
                <a:srgbClr val="FF0000"/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th-TH"/>
          </a:p>
        </p:txBody>
      </p:sp>
      <p:sp>
        <p:nvSpPr>
          <p:cNvPr id="3110" name="Oval 38"/>
          <p:cNvSpPr>
            <a:spLocks noChangeArrowheads="1"/>
          </p:cNvSpPr>
          <p:nvPr/>
        </p:nvSpPr>
        <p:spPr bwMode="auto">
          <a:xfrm>
            <a:off x="7596188" y="3213100"/>
            <a:ext cx="792162" cy="647700"/>
          </a:xfrm>
          <a:prstGeom prst="ellipse">
            <a:avLst/>
          </a:prstGeom>
          <a:gradFill rotWithShape="1">
            <a:gsLst>
              <a:gs pos="0">
                <a:srgbClr val="FF0000"/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th-TH"/>
          </a:p>
        </p:txBody>
      </p:sp>
      <p:sp>
        <p:nvSpPr>
          <p:cNvPr id="3111" name="Oval 39"/>
          <p:cNvSpPr>
            <a:spLocks noChangeArrowheads="1"/>
          </p:cNvSpPr>
          <p:nvPr/>
        </p:nvSpPr>
        <p:spPr bwMode="auto">
          <a:xfrm>
            <a:off x="1547813" y="5373688"/>
            <a:ext cx="792162" cy="647700"/>
          </a:xfrm>
          <a:prstGeom prst="ellipse">
            <a:avLst/>
          </a:prstGeom>
          <a:gradFill rotWithShape="1">
            <a:gsLst>
              <a:gs pos="0">
                <a:srgbClr val="FF0000"/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th-TH"/>
          </a:p>
        </p:txBody>
      </p:sp>
      <p:sp>
        <p:nvSpPr>
          <p:cNvPr id="3112" name="Oval 40"/>
          <p:cNvSpPr>
            <a:spLocks noChangeArrowheads="1"/>
          </p:cNvSpPr>
          <p:nvPr/>
        </p:nvSpPr>
        <p:spPr bwMode="auto">
          <a:xfrm>
            <a:off x="2484438" y="0"/>
            <a:ext cx="792162" cy="647700"/>
          </a:xfrm>
          <a:prstGeom prst="ellipse">
            <a:avLst/>
          </a:prstGeom>
          <a:gradFill rotWithShape="1">
            <a:gsLst>
              <a:gs pos="0">
                <a:srgbClr val="FF0000"/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th-TH"/>
          </a:p>
        </p:txBody>
      </p:sp>
      <p:sp>
        <p:nvSpPr>
          <p:cNvPr id="3113" name="Oval 41"/>
          <p:cNvSpPr>
            <a:spLocks noChangeArrowheads="1"/>
          </p:cNvSpPr>
          <p:nvPr/>
        </p:nvSpPr>
        <p:spPr bwMode="auto">
          <a:xfrm>
            <a:off x="5003800" y="0"/>
            <a:ext cx="792163" cy="647700"/>
          </a:xfrm>
          <a:prstGeom prst="ellipse">
            <a:avLst/>
          </a:prstGeom>
          <a:gradFill rotWithShape="1">
            <a:gsLst>
              <a:gs pos="0">
                <a:srgbClr val="FF0000"/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th-TH"/>
          </a:p>
        </p:txBody>
      </p:sp>
      <p:sp>
        <p:nvSpPr>
          <p:cNvPr id="3114" name="Oval 42"/>
          <p:cNvSpPr>
            <a:spLocks noChangeArrowheads="1"/>
          </p:cNvSpPr>
          <p:nvPr/>
        </p:nvSpPr>
        <p:spPr bwMode="auto">
          <a:xfrm>
            <a:off x="7956550" y="5084763"/>
            <a:ext cx="792163" cy="647700"/>
          </a:xfrm>
          <a:prstGeom prst="ellipse">
            <a:avLst/>
          </a:prstGeom>
          <a:gradFill rotWithShape="1">
            <a:gsLst>
              <a:gs pos="0">
                <a:srgbClr val="FF0000"/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th-TH"/>
          </a:p>
        </p:txBody>
      </p:sp>
      <p:sp>
        <p:nvSpPr>
          <p:cNvPr id="3129" name="Oval 57"/>
          <p:cNvSpPr>
            <a:spLocks noChangeArrowheads="1"/>
          </p:cNvSpPr>
          <p:nvPr/>
        </p:nvSpPr>
        <p:spPr bwMode="auto">
          <a:xfrm>
            <a:off x="7092950" y="2060575"/>
            <a:ext cx="647700" cy="647700"/>
          </a:xfrm>
          <a:prstGeom prst="ellipse">
            <a:avLst/>
          </a:prstGeom>
          <a:gradFill rotWithShape="1">
            <a:gsLst>
              <a:gs pos="0">
                <a:srgbClr val="FF0000"/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th-TH"/>
          </a:p>
        </p:txBody>
      </p:sp>
      <p:sp>
        <p:nvSpPr>
          <p:cNvPr id="3130" name="WordArt 58"/>
          <p:cNvSpPr>
            <a:spLocks noChangeArrowheads="1" noChangeShapeType="1" noTextEdit="1"/>
          </p:cNvSpPr>
          <p:nvPr/>
        </p:nvSpPr>
        <p:spPr bwMode="auto">
          <a:xfrm>
            <a:off x="1763713" y="1700213"/>
            <a:ext cx="5114925" cy="657225"/>
          </a:xfrm>
          <a:prstGeom prst="rect">
            <a:avLst/>
          </a:prstGeom>
        </p:spPr>
        <p:txBody>
          <a:bodyPr wrap="none" fromWordArt="1">
            <a:prstTxWarp prst="textDoubleWave1">
              <a:avLst>
                <a:gd name="adj1" fmla="val 6500"/>
                <a:gd name="adj2" fmla="val 0"/>
              </a:avLst>
            </a:prstTxWarp>
          </a:bodyPr>
          <a:lstStyle/>
          <a:p>
            <a:pPr algn="ctr"/>
            <a:r>
              <a:rPr lang="th-TH" sz="3600" kern="10" spc="-360">
                <a:ln w="12700">
                  <a:solidFill>
                    <a:srgbClr val="000099"/>
                  </a:solidFill>
                  <a:round/>
                  <a:headEnd/>
                  <a:tailEnd/>
                </a:ln>
                <a:solidFill>
                  <a:srgbClr val="33CCFF"/>
                </a:solidFill>
                <a:latin typeface="Impact"/>
              </a:rPr>
              <a:t>การป้องกันการติดยาเสพติด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repeatCount="indefinite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5503 0.01965 L -2.0401 -0.0222 " pathEditMode="relative" rAng="0" ptsTypes="AA">
                                      <p:cBhvr>
                                        <p:cTn id="6" dur="5000" fill="hold"/>
                                        <p:tgtEl>
                                          <p:spTgt spid="31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98" y="-21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21" presetClass="entr" presetSubtype="8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9" dur="3000"/>
                                        <p:tgtEl>
                                          <p:spTgt spid="3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1" presetClass="entr" presetSubtype="8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2" dur="3000"/>
                                        <p:tgtEl>
                                          <p:spTgt spid="3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1" presetClass="entr" presetSubtype="8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5" dur="3000"/>
                                        <p:tgtEl>
                                          <p:spTgt spid="3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1" presetClass="entr" presetSubtype="8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8" dur="3000"/>
                                        <p:tgtEl>
                                          <p:spTgt spid="3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1" presetClass="entr" presetSubtype="8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21" dur="3000"/>
                                        <p:tgtEl>
                                          <p:spTgt spid="3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1" presetClass="entr" presetSubtype="8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24" dur="3000"/>
                                        <p:tgtEl>
                                          <p:spTgt spid="3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1" presetClass="entr" presetSubtype="8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27" dur="3000"/>
                                        <p:tgtEl>
                                          <p:spTgt spid="3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05" grpId="0" animBg="1"/>
      <p:bldP spid="3109" grpId="0" animBg="1"/>
      <p:bldP spid="3110" grpId="0" animBg="1"/>
      <p:bldP spid="3111" grpId="0" animBg="1"/>
      <p:bldP spid="3112" grpId="0" animBg="1"/>
      <p:bldP spid="3113" grpId="0" animBg="1"/>
      <p:bldP spid="3114" grpId="0" animBg="1"/>
      <p:bldP spid="312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5" name="Oval 79"/>
          <p:cNvSpPr>
            <a:spLocks noChangeArrowheads="1"/>
          </p:cNvSpPr>
          <p:nvPr/>
        </p:nvSpPr>
        <p:spPr bwMode="auto">
          <a:xfrm>
            <a:off x="1258888" y="765175"/>
            <a:ext cx="6842125" cy="792163"/>
          </a:xfrm>
          <a:prstGeom prst="ellipse">
            <a:avLst/>
          </a:prstGeom>
          <a:gradFill rotWithShape="1">
            <a:gsLst>
              <a:gs pos="0">
                <a:srgbClr val="FF0000"/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th-TH"/>
          </a:p>
        </p:txBody>
      </p:sp>
      <p:grpSp>
        <p:nvGrpSpPr>
          <p:cNvPr id="4100" name="Group 4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sp>
          <p:nvSpPr>
            <p:cNvPr id="4101" name="Rectangle 5"/>
            <p:cNvSpPr>
              <a:spLocks noChangeArrowheads="1"/>
            </p:cNvSpPr>
            <p:nvPr/>
          </p:nvSpPr>
          <p:spPr bwMode="auto">
            <a:xfrm>
              <a:off x="0" y="0"/>
              <a:ext cx="5760" cy="4320"/>
            </a:xfrm>
            <a:prstGeom prst="rect">
              <a:avLst/>
            </a:prstGeom>
            <a:noFill/>
            <a:ln w="190500">
              <a:solidFill>
                <a:srgbClr val="FF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th-TH"/>
            </a:p>
          </p:txBody>
        </p:sp>
        <p:sp>
          <p:nvSpPr>
            <p:cNvPr id="4102" name="Rectangle 6"/>
            <p:cNvSpPr>
              <a:spLocks noChangeArrowheads="1"/>
            </p:cNvSpPr>
            <p:nvPr/>
          </p:nvSpPr>
          <p:spPr bwMode="auto">
            <a:xfrm>
              <a:off x="81" y="81"/>
              <a:ext cx="5588" cy="4120"/>
            </a:xfrm>
            <a:prstGeom prst="rect">
              <a:avLst/>
            </a:prstGeom>
            <a:noFill/>
            <a:ln w="190500">
              <a:solidFill>
                <a:schemeClr val="bg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th-TH"/>
            </a:p>
          </p:txBody>
        </p:sp>
        <p:sp>
          <p:nvSpPr>
            <p:cNvPr id="4103" name="Rectangle 7"/>
            <p:cNvSpPr>
              <a:spLocks noChangeArrowheads="1"/>
            </p:cNvSpPr>
            <p:nvPr/>
          </p:nvSpPr>
          <p:spPr bwMode="auto">
            <a:xfrm>
              <a:off x="178" y="172"/>
              <a:ext cx="5381" cy="3906"/>
            </a:xfrm>
            <a:prstGeom prst="rect">
              <a:avLst/>
            </a:prstGeom>
            <a:noFill/>
            <a:ln w="190500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th-TH"/>
            </a:p>
          </p:txBody>
        </p:sp>
      </p:grpSp>
      <p:sp>
        <p:nvSpPr>
          <p:cNvPr id="4104" name="WordArt 8"/>
          <p:cNvSpPr>
            <a:spLocks noChangeArrowheads="1" noChangeShapeType="1" noTextEdit="1"/>
          </p:cNvSpPr>
          <p:nvPr/>
        </p:nvSpPr>
        <p:spPr bwMode="auto">
          <a:xfrm>
            <a:off x="1619250" y="765175"/>
            <a:ext cx="5832475" cy="657225"/>
          </a:xfrm>
          <a:prstGeom prst="rect">
            <a:avLst/>
          </a:prstGeom>
        </p:spPr>
        <p:txBody>
          <a:bodyPr wrap="none" fromWordArt="1">
            <a:prstTxWarp prst="textDoubleWave1">
              <a:avLst>
                <a:gd name="adj1" fmla="val 6500"/>
                <a:gd name="adj2" fmla="val 0"/>
              </a:avLst>
            </a:prstTxWarp>
          </a:bodyPr>
          <a:lstStyle/>
          <a:p>
            <a:pPr algn="ctr"/>
            <a:r>
              <a:rPr lang="th-TH" sz="3600" kern="10" spc="-360">
                <a:ln w="12700">
                  <a:solidFill>
                    <a:srgbClr val="000099"/>
                  </a:solidFill>
                  <a:round/>
                  <a:headEnd/>
                  <a:tailEnd/>
                </a:ln>
                <a:solidFill>
                  <a:srgbClr val="33CCFF"/>
                </a:solidFill>
                <a:latin typeface="Impact"/>
              </a:rPr>
              <a:t>ความรู้เกี่ยวกับยาเสพติดและการป้องกัน</a:t>
            </a:r>
          </a:p>
        </p:txBody>
      </p:sp>
      <p:sp>
        <p:nvSpPr>
          <p:cNvPr id="4105" name="Text Box 9"/>
          <p:cNvSpPr txBox="1">
            <a:spLocks noChangeArrowheads="1"/>
          </p:cNvSpPr>
          <p:nvPr/>
        </p:nvSpPr>
        <p:spPr bwMode="auto">
          <a:xfrm>
            <a:off x="1331913" y="1484313"/>
            <a:ext cx="6696075" cy="436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th-TH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ยาเสพติด หมายถึง สารเคมีหรือสารใดก็ตามซึ่งเมื่อบุคคลเสพหรือรับเข้าสู่ร่างกาย ไม่ว่าโดยการฉีด การสูบ การกิน การดม หรือวิธีอื่น ติดต่อกันเป็นเวลานาน หรือช่วงระยะเวลาหนึ่ง แล้วจะก่อให้เกิดเรื้อรัง ซึ่งจะทำให้เกิดความเสื่อมโทรมขึ้นแก่บุคคลผู้เสพและแก่สังคมด้วย ทั้งจะต้องทำให้ผู้เสพแสดงออกซึ่งลักษณะ ดังนี้</a:t>
            </a:r>
            <a:r>
              <a:rPr lang="en-US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</a:p>
          <a:p>
            <a:r>
              <a:rPr lang="en-US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1. </a:t>
            </a:r>
            <a:r>
              <a:rPr lang="th-TH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ผู้เสพมีความต้องการอย่างแรงกล้าที่จะเสพยาชนิดนั้นๆ ต่อเนื่องกันไป และต้องแสวงหายาชนิดนั้นๆ มาเสพให้ได้ไม่ว่าด้วยวิธีการใดๆ ก็ตาม</a:t>
            </a:r>
            <a:r>
              <a:rPr lang="en-US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</a:p>
          <a:p>
            <a:r>
              <a:rPr lang="en-US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2. </a:t>
            </a:r>
            <a:r>
              <a:rPr lang="th-TH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ผู้เสพจะต้องเพิ่มปริมาณของยาที่เคยใช้ให้มากขึ้นทุกระยะ</a:t>
            </a:r>
            <a:r>
              <a:rPr lang="en-US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</a:p>
          <a:p>
            <a:endParaRPr lang="th-TH"/>
          </a:p>
        </p:txBody>
      </p:sp>
      <p:sp>
        <p:nvSpPr>
          <p:cNvPr id="4106" name="WordArt 10"/>
          <p:cNvSpPr>
            <a:spLocks noChangeArrowheads="1" noChangeShapeType="1" noTextEdit="1"/>
          </p:cNvSpPr>
          <p:nvPr/>
        </p:nvSpPr>
        <p:spPr bwMode="auto">
          <a:xfrm>
            <a:off x="12709525" y="6210300"/>
            <a:ext cx="4905375" cy="6477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th-TH" sz="3600" kern="1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latin typeface="Arial Black"/>
              </a:rPr>
              <a:t>เด็กไทยห่างไกลยาเสพติด</a:t>
            </a:r>
          </a:p>
        </p:txBody>
      </p:sp>
      <p:grpSp>
        <p:nvGrpSpPr>
          <p:cNvPr id="4114" name="Group 18"/>
          <p:cNvGrpSpPr>
            <a:grpSpLocks/>
          </p:cNvGrpSpPr>
          <p:nvPr/>
        </p:nvGrpSpPr>
        <p:grpSpPr bwMode="auto">
          <a:xfrm>
            <a:off x="7164388" y="-242888"/>
            <a:ext cx="2160587" cy="2141538"/>
            <a:chOff x="1904" y="3092"/>
            <a:chExt cx="1361" cy="1349"/>
          </a:xfrm>
        </p:grpSpPr>
        <p:sp>
          <p:nvSpPr>
            <p:cNvPr id="4110" name="AutoShape 14"/>
            <p:cNvSpPr>
              <a:spLocks noChangeArrowheads="1"/>
            </p:cNvSpPr>
            <p:nvPr/>
          </p:nvSpPr>
          <p:spPr bwMode="auto">
            <a:xfrm>
              <a:off x="2311" y="3092"/>
              <a:ext cx="544" cy="681"/>
            </a:xfrm>
            <a:custGeom>
              <a:avLst/>
              <a:gdLst>
                <a:gd name="T0" fmla="*/ 10860 w 21600"/>
                <a:gd name="T1" fmla="*/ 2187 h 21600"/>
                <a:gd name="T2" fmla="*/ 2928 w 21600"/>
                <a:gd name="T3" fmla="*/ 10800 h 21600"/>
                <a:gd name="T4" fmla="*/ 10860 w 21600"/>
                <a:gd name="T5" fmla="*/ 21600 h 21600"/>
                <a:gd name="T6" fmla="*/ 18672 w 21600"/>
                <a:gd name="T7" fmla="*/ 10800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5037 w 21600"/>
                <a:gd name="T13" fmla="*/ 2277 h 21600"/>
                <a:gd name="T14" fmla="*/ 16557 w 21600"/>
                <a:gd name="T15" fmla="*/ 13677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0860" y="2187"/>
                  </a:moveTo>
                  <a:cubicBezTo>
                    <a:pt x="10451" y="1746"/>
                    <a:pt x="9529" y="1018"/>
                    <a:pt x="9015" y="730"/>
                  </a:cubicBezTo>
                  <a:cubicBezTo>
                    <a:pt x="7865" y="152"/>
                    <a:pt x="6685" y="0"/>
                    <a:pt x="5415" y="0"/>
                  </a:cubicBezTo>
                  <a:cubicBezTo>
                    <a:pt x="4175" y="152"/>
                    <a:pt x="2995" y="575"/>
                    <a:pt x="1967" y="1305"/>
                  </a:cubicBezTo>
                  <a:cubicBezTo>
                    <a:pt x="1150" y="2187"/>
                    <a:pt x="575" y="3222"/>
                    <a:pt x="242" y="4220"/>
                  </a:cubicBezTo>
                  <a:cubicBezTo>
                    <a:pt x="0" y="5410"/>
                    <a:pt x="242" y="6560"/>
                    <a:pt x="575" y="7597"/>
                  </a:cubicBezTo>
                  <a:lnTo>
                    <a:pt x="10860" y="21600"/>
                  </a:lnTo>
                  <a:lnTo>
                    <a:pt x="20995" y="7597"/>
                  </a:lnTo>
                  <a:cubicBezTo>
                    <a:pt x="21480" y="6560"/>
                    <a:pt x="21600" y="5410"/>
                    <a:pt x="21480" y="4220"/>
                  </a:cubicBezTo>
                  <a:cubicBezTo>
                    <a:pt x="21115" y="3222"/>
                    <a:pt x="20420" y="2187"/>
                    <a:pt x="19632" y="1305"/>
                  </a:cubicBezTo>
                  <a:cubicBezTo>
                    <a:pt x="18575" y="575"/>
                    <a:pt x="17425" y="152"/>
                    <a:pt x="16275" y="0"/>
                  </a:cubicBezTo>
                  <a:cubicBezTo>
                    <a:pt x="15005" y="0"/>
                    <a:pt x="13735" y="152"/>
                    <a:pt x="12705" y="730"/>
                  </a:cubicBezTo>
                  <a:cubicBezTo>
                    <a:pt x="12176" y="1018"/>
                    <a:pt x="11254" y="1746"/>
                    <a:pt x="10860" y="2187"/>
                  </a:cubicBezTo>
                  <a:close/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FF0000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th-TH"/>
            </a:p>
          </p:txBody>
        </p:sp>
        <p:sp>
          <p:nvSpPr>
            <p:cNvPr id="4111" name="AutoShape 15"/>
            <p:cNvSpPr>
              <a:spLocks noChangeArrowheads="1"/>
            </p:cNvSpPr>
            <p:nvPr/>
          </p:nvSpPr>
          <p:spPr bwMode="auto">
            <a:xfrm rot="10800000">
              <a:off x="2306" y="3760"/>
              <a:ext cx="544" cy="681"/>
            </a:xfrm>
            <a:custGeom>
              <a:avLst/>
              <a:gdLst>
                <a:gd name="T0" fmla="*/ 10860 w 21600"/>
                <a:gd name="T1" fmla="*/ 2187 h 21600"/>
                <a:gd name="T2" fmla="*/ 2928 w 21600"/>
                <a:gd name="T3" fmla="*/ 10800 h 21600"/>
                <a:gd name="T4" fmla="*/ 10860 w 21600"/>
                <a:gd name="T5" fmla="*/ 21600 h 21600"/>
                <a:gd name="T6" fmla="*/ 18672 w 21600"/>
                <a:gd name="T7" fmla="*/ 10800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5037 w 21600"/>
                <a:gd name="T13" fmla="*/ 2277 h 21600"/>
                <a:gd name="T14" fmla="*/ 16557 w 21600"/>
                <a:gd name="T15" fmla="*/ 13677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0860" y="2187"/>
                  </a:moveTo>
                  <a:cubicBezTo>
                    <a:pt x="10451" y="1746"/>
                    <a:pt x="9529" y="1018"/>
                    <a:pt x="9015" y="730"/>
                  </a:cubicBezTo>
                  <a:cubicBezTo>
                    <a:pt x="7865" y="152"/>
                    <a:pt x="6685" y="0"/>
                    <a:pt x="5415" y="0"/>
                  </a:cubicBezTo>
                  <a:cubicBezTo>
                    <a:pt x="4175" y="152"/>
                    <a:pt x="2995" y="575"/>
                    <a:pt x="1967" y="1305"/>
                  </a:cubicBezTo>
                  <a:cubicBezTo>
                    <a:pt x="1150" y="2187"/>
                    <a:pt x="575" y="3222"/>
                    <a:pt x="242" y="4220"/>
                  </a:cubicBezTo>
                  <a:cubicBezTo>
                    <a:pt x="0" y="5410"/>
                    <a:pt x="242" y="6560"/>
                    <a:pt x="575" y="7597"/>
                  </a:cubicBezTo>
                  <a:lnTo>
                    <a:pt x="10860" y="21600"/>
                  </a:lnTo>
                  <a:lnTo>
                    <a:pt x="20995" y="7597"/>
                  </a:lnTo>
                  <a:cubicBezTo>
                    <a:pt x="21480" y="6560"/>
                    <a:pt x="21600" y="5410"/>
                    <a:pt x="21480" y="4220"/>
                  </a:cubicBezTo>
                  <a:cubicBezTo>
                    <a:pt x="21115" y="3222"/>
                    <a:pt x="20420" y="2187"/>
                    <a:pt x="19632" y="1305"/>
                  </a:cubicBezTo>
                  <a:cubicBezTo>
                    <a:pt x="18575" y="575"/>
                    <a:pt x="17425" y="152"/>
                    <a:pt x="16275" y="0"/>
                  </a:cubicBezTo>
                  <a:cubicBezTo>
                    <a:pt x="15005" y="0"/>
                    <a:pt x="13735" y="152"/>
                    <a:pt x="12705" y="730"/>
                  </a:cubicBezTo>
                  <a:cubicBezTo>
                    <a:pt x="12176" y="1018"/>
                    <a:pt x="11254" y="1746"/>
                    <a:pt x="10860" y="2187"/>
                  </a:cubicBezTo>
                  <a:close/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FF0000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th-TH"/>
            </a:p>
          </p:txBody>
        </p:sp>
        <p:sp>
          <p:nvSpPr>
            <p:cNvPr id="4112" name="AutoShape 16"/>
            <p:cNvSpPr>
              <a:spLocks noChangeArrowheads="1"/>
            </p:cNvSpPr>
            <p:nvPr/>
          </p:nvSpPr>
          <p:spPr bwMode="auto">
            <a:xfrm rot="-5004230">
              <a:off x="1973" y="3385"/>
              <a:ext cx="544" cy="681"/>
            </a:xfrm>
            <a:custGeom>
              <a:avLst/>
              <a:gdLst>
                <a:gd name="T0" fmla="*/ 10860 w 21600"/>
                <a:gd name="T1" fmla="*/ 2187 h 21600"/>
                <a:gd name="T2" fmla="*/ 2928 w 21600"/>
                <a:gd name="T3" fmla="*/ 10800 h 21600"/>
                <a:gd name="T4" fmla="*/ 10860 w 21600"/>
                <a:gd name="T5" fmla="*/ 21600 h 21600"/>
                <a:gd name="T6" fmla="*/ 18672 w 21600"/>
                <a:gd name="T7" fmla="*/ 10800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5037 w 21600"/>
                <a:gd name="T13" fmla="*/ 2277 h 21600"/>
                <a:gd name="T14" fmla="*/ 16557 w 21600"/>
                <a:gd name="T15" fmla="*/ 13677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0860" y="2187"/>
                  </a:moveTo>
                  <a:cubicBezTo>
                    <a:pt x="10451" y="1746"/>
                    <a:pt x="9529" y="1018"/>
                    <a:pt x="9015" y="730"/>
                  </a:cubicBezTo>
                  <a:cubicBezTo>
                    <a:pt x="7865" y="152"/>
                    <a:pt x="6685" y="0"/>
                    <a:pt x="5415" y="0"/>
                  </a:cubicBezTo>
                  <a:cubicBezTo>
                    <a:pt x="4175" y="152"/>
                    <a:pt x="2995" y="575"/>
                    <a:pt x="1967" y="1305"/>
                  </a:cubicBezTo>
                  <a:cubicBezTo>
                    <a:pt x="1150" y="2187"/>
                    <a:pt x="575" y="3222"/>
                    <a:pt x="242" y="4220"/>
                  </a:cubicBezTo>
                  <a:cubicBezTo>
                    <a:pt x="0" y="5410"/>
                    <a:pt x="242" y="6560"/>
                    <a:pt x="575" y="7597"/>
                  </a:cubicBezTo>
                  <a:lnTo>
                    <a:pt x="10860" y="21600"/>
                  </a:lnTo>
                  <a:lnTo>
                    <a:pt x="20995" y="7597"/>
                  </a:lnTo>
                  <a:cubicBezTo>
                    <a:pt x="21480" y="6560"/>
                    <a:pt x="21600" y="5410"/>
                    <a:pt x="21480" y="4220"/>
                  </a:cubicBezTo>
                  <a:cubicBezTo>
                    <a:pt x="21115" y="3222"/>
                    <a:pt x="20420" y="2187"/>
                    <a:pt x="19632" y="1305"/>
                  </a:cubicBezTo>
                  <a:cubicBezTo>
                    <a:pt x="18575" y="575"/>
                    <a:pt x="17425" y="152"/>
                    <a:pt x="16275" y="0"/>
                  </a:cubicBezTo>
                  <a:cubicBezTo>
                    <a:pt x="15005" y="0"/>
                    <a:pt x="13735" y="152"/>
                    <a:pt x="12705" y="730"/>
                  </a:cubicBezTo>
                  <a:cubicBezTo>
                    <a:pt x="12176" y="1018"/>
                    <a:pt x="11254" y="1746"/>
                    <a:pt x="10860" y="2187"/>
                  </a:cubicBezTo>
                  <a:close/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FF0000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th-TH"/>
            </a:p>
          </p:txBody>
        </p:sp>
        <p:sp>
          <p:nvSpPr>
            <p:cNvPr id="4113" name="AutoShape 17"/>
            <p:cNvSpPr>
              <a:spLocks noChangeArrowheads="1"/>
            </p:cNvSpPr>
            <p:nvPr/>
          </p:nvSpPr>
          <p:spPr bwMode="auto">
            <a:xfrm rot="5400000">
              <a:off x="2653" y="3430"/>
              <a:ext cx="544" cy="681"/>
            </a:xfrm>
            <a:custGeom>
              <a:avLst/>
              <a:gdLst>
                <a:gd name="T0" fmla="*/ 10860 w 21600"/>
                <a:gd name="T1" fmla="*/ 2187 h 21600"/>
                <a:gd name="T2" fmla="*/ 2928 w 21600"/>
                <a:gd name="T3" fmla="*/ 10800 h 21600"/>
                <a:gd name="T4" fmla="*/ 10860 w 21600"/>
                <a:gd name="T5" fmla="*/ 21600 h 21600"/>
                <a:gd name="T6" fmla="*/ 18672 w 21600"/>
                <a:gd name="T7" fmla="*/ 10800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5037 w 21600"/>
                <a:gd name="T13" fmla="*/ 2277 h 21600"/>
                <a:gd name="T14" fmla="*/ 16557 w 21600"/>
                <a:gd name="T15" fmla="*/ 13677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0860" y="2187"/>
                  </a:moveTo>
                  <a:cubicBezTo>
                    <a:pt x="10451" y="1746"/>
                    <a:pt x="9529" y="1018"/>
                    <a:pt x="9015" y="730"/>
                  </a:cubicBezTo>
                  <a:cubicBezTo>
                    <a:pt x="7865" y="152"/>
                    <a:pt x="6685" y="0"/>
                    <a:pt x="5415" y="0"/>
                  </a:cubicBezTo>
                  <a:cubicBezTo>
                    <a:pt x="4175" y="152"/>
                    <a:pt x="2995" y="575"/>
                    <a:pt x="1967" y="1305"/>
                  </a:cubicBezTo>
                  <a:cubicBezTo>
                    <a:pt x="1150" y="2187"/>
                    <a:pt x="575" y="3222"/>
                    <a:pt x="242" y="4220"/>
                  </a:cubicBezTo>
                  <a:cubicBezTo>
                    <a:pt x="0" y="5410"/>
                    <a:pt x="242" y="6560"/>
                    <a:pt x="575" y="7597"/>
                  </a:cubicBezTo>
                  <a:lnTo>
                    <a:pt x="10860" y="21600"/>
                  </a:lnTo>
                  <a:lnTo>
                    <a:pt x="20995" y="7597"/>
                  </a:lnTo>
                  <a:cubicBezTo>
                    <a:pt x="21480" y="6560"/>
                    <a:pt x="21600" y="5410"/>
                    <a:pt x="21480" y="4220"/>
                  </a:cubicBezTo>
                  <a:cubicBezTo>
                    <a:pt x="21115" y="3222"/>
                    <a:pt x="20420" y="2187"/>
                    <a:pt x="19632" y="1305"/>
                  </a:cubicBezTo>
                  <a:cubicBezTo>
                    <a:pt x="18575" y="575"/>
                    <a:pt x="17425" y="152"/>
                    <a:pt x="16275" y="0"/>
                  </a:cubicBezTo>
                  <a:cubicBezTo>
                    <a:pt x="15005" y="0"/>
                    <a:pt x="13735" y="152"/>
                    <a:pt x="12705" y="730"/>
                  </a:cubicBezTo>
                  <a:cubicBezTo>
                    <a:pt x="12176" y="1018"/>
                    <a:pt x="11254" y="1746"/>
                    <a:pt x="10860" y="2187"/>
                  </a:cubicBezTo>
                  <a:close/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FF0000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th-TH"/>
            </a:p>
          </p:txBody>
        </p:sp>
      </p:grpSp>
      <p:grpSp>
        <p:nvGrpSpPr>
          <p:cNvPr id="4115" name="Group 19"/>
          <p:cNvGrpSpPr>
            <a:grpSpLocks/>
          </p:cNvGrpSpPr>
          <p:nvPr/>
        </p:nvGrpSpPr>
        <p:grpSpPr bwMode="auto">
          <a:xfrm>
            <a:off x="-180975" y="4716463"/>
            <a:ext cx="2160588" cy="2141537"/>
            <a:chOff x="1904" y="3092"/>
            <a:chExt cx="1361" cy="1349"/>
          </a:xfrm>
        </p:grpSpPr>
        <p:sp>
          <p:nvSpPr>
            <p:cNvPr id="4116" name="AutoShape 20"/>
            <p:cNvSpPr>
              <a:spLocks noChangeArrowheads="1"/>
            </p:cNvSpPr>
            <p:nvPr/>
          </p:nvSpPr>
          <p:spPr bwMode="auto">
            <a:xfrm>
              <a:off x="2311" y="3092"/>
              <a:ext cx="544" cy="681"/>
            </a:xfrm>
            <a:custGeom>
              <a:avLst/>
              <a:gdLst>
                <a:gd name="T0" fmla="*/ 10860 w 21600"/>
                <a:gd name="T1" fmla="*/ 2187 h 21600"/>
                <a:gd name="T2" fmla="*/ 2928 w 21600"/>
                <a:gd name="T3" fmla="*/ 10800 h 21600"/>
                <a:gd name="T4" fmla="*/ 10860 w 21600"/>
                <a:gd name="T5" fmla="*/ 21600 h 21600"/>
                <a:gd name="T6" fmla="*/ 18672 w 21600"/>
                <a:gd name="T7" fmla="*/ 10800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5037 w 21600"/>
                <a:gd name="T13" fmla="*/ 2277 h 21600"/>
                <a:gd name="T14" fmla="*/ 16557 w 21600"/>
                <a:gd name="T15" fmla="*/ 13677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0860" y="2187"/>
                  </a:moveTo>
                  <a:cubicBezTo>
                    <a:pt x="10451" y="1746"/>
                    <a:pt x="9529" y="1018"/>
                    <a:pt x="9015" y="730"/>
                  </a:cubicBezTo>
                  <a:cubicBezTo>
                    <a:pt x="7865" y="152"/>
                    <a:pt x="6685" y="0"/>
                    <a:pt x="5415" y="0"/>
                  </a:cubicBezTo>
                  <a:cubicBezTo>
                    <a:pt x="4175" y="152"/>
                    <a:pt x="2995" y="575"/>
                    <a:pt x="1967" y="1305"/>
                  </a:cubicBezTo>
                  <a:cubicBezTo>
                    <a:pt x="1150" y="2187"/>
                    <a:pt x="575" y="3222"/>
                    <a:pt x="242" y="4220"/>
                  </a:cubicBezTo>
                  <a:cubicBezTo>
                    <a:pt x="0" y="5410"/>
                    <a:pt x="242" y="6560"/>
                    <a:pt x="575" y="7597"/>
                  </a:cubicBezTo>
                  <a:lnTo>
                    <a:pt x="10860" y="21600"/>
                  </a:lnTo>
                  <a:lnTo>
                    <a:pt x="20995" y="7597"/>
                  </a:lnTo>
                  <a:cubicBezTo>
                    <a:pt x="21480" y="6560"/>
                    <a:pt x="21600" y="5410"/>
                    <a:pt x="21480" y="4220"/>
                  </a:cubicBezTo>
                  <a:cubicBezTo>
                    <a:pt x="21115" y="3222"/>
                    <a:pt x="20420" y="2187"/>
                    <a:pt x="19632" y="1305"/>
                  </a:cubicBezTo>
                  <a:cubicBezTo>
                    <a:pt x="18575" y="575"/>
                    <a:pt x="17425" y="152"/>
                    <a:pt x="16275" y="0"/>
                  </a:cubicBezTo>
                  <a:cubicBezTo>
                    <a:pt x="15005" y="0"/>
                    <a:pt x="13735" y="152"/>
                    <a:pt x="12705" y="730"/>
                  </a:cubicBezTo>
                  <a:cubicBezTo>
                    <a:pt x="12176" y="1018"/>
                    <a:pt x="11254" y="1746"/>
                    <a:pt x="10860" y="2187"/>
                  </a:cubicBezTo>
                  <a:close/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FF0000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th-TH"/>
            </a:p>
          </p:txBody>
        </p:sp>
        <p:sp>
          <p:nvSpPr>
            <p:cNvPr id="4117" name="AutoShape 21"/>
            <p:cNvSpPr>
              <a:spLocks noChangeArrowheads="1"/>
            </p:cNvSpPr>
            <p:nvPr/>
          </p:nvSpPr>
          <p:spPr bwMode="auto">
            <a:xfrm rot="10800000">
              <a:off x="2306" y="3760"/>
              <a:ext cx="544" cy="681"/>
            </a:xfrm>
            <a:custGeom>
              <a:avLst/>
              <a:gdLst>
                <a:gd name="T0" fmla="*/ 10860 w 21600"/>
                <a:gd name="T1" fmla="*/ 2187 h 21600"/>
                <a:gd name="T2" fmla="*/ 2928 w 21600"/>
                <a:gd name="T3" fmla="*/ 10800 h 21600"/>
                <a:gd name="T4" fmla="*/ 10860 w 21600"/>
                <a:gd name="T5" fmla="*/ 21600 h 21600"/>
                <a:gd name="T6" fmla="*/ 18672 w 21600"/>
                <a:gd name="T7" fmla="*/ 10800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5037 w 21600"/>
                <a:gd name="T13" fmla="*/ 2277 h 21600"/>
                <a:gd name="T14" fmla="*/ 16557 w 21600"/>
                <a:gd name="T15" fmla="*/ 13677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0860" y="2187"/>
                  </a:moveTo>
                  <a:cubicBezTo>
                    <a:pt x="10451" y="1746"/>
                    <a:pt x="9529" y="1018"/>
                    <a:pt x="9015" y="730"/>
                  </a:cubicBezTo>
                  <a:cubicBezTo>
                    <a:pt x="7865" y="152"/>
                    <a:pt x="6685" y="0"/>
                    <a:pt x="5415" y="0"/>
                  </a:cubicBezTo>
                  <a:cubicBezTo>
                    <a:pt x="4175" y="152"/>
                    <a:pt x="2995" y="575"/>
                    <a:pt x="1967" y="1305"/>
                  </a:cubicBezTo>
                  <a:cubicBezTo>
                    <a:pt x="1150" y="2187"/>
                    <a:pt x="575" y="3222"/>
                    <a:pt x="242" y="4220"/>
                  </a:cubicBezTo>
                  <a:cubicBezTo>
                    <a:pt x="0" y="5410"/>
                    <a:pt x="242" y="6560"/>
                    <a:pt x="575" y="7597"/>
                  </a:cubicBezTo>
                  <a:lnTo>
                    <a:pt x="10860" y="21600"/>
                  </a:lnTo>
                  <a:lnTo>
                    <a:pt x="20995" y="7597"/>
                  </a:lnTo>
                  <a:cubicBezTo>
                    <a:pt x="21480" y="6560"/>
                    <a:pt x="21600" y="5410"/>
                    <a:pt x="21480" y="4220"/>
                  </a:cubicBezTo>
                  <a:cubicBezTo>
                    <a:pt x="21115" y="3222"/>
                    <a:pt x="20420" y="2187"/>
                    <a:pt x="19632" y="1305"/>
                  </a:cubicBezTo>
                  <a:cubicBezTo>
                    <a:pt x="18575" y="575"/>
                    <a:pt x="17425" y="152"/>
                    <a:pt x="16275" y="0"/>
                  </a:cubicBezTo>
                  <a:cubicBezTo>
                    <a:pt x="15005" y="0"/>
                    <a:pt x="13735" y="152"/>
                    <a:pt x="12705" y="730"/>
                  </a:cubicBezTo>
                  <a:cubicBezTo>
                    <a:pt x="12176" y="1018"/>
                    <a:pt x="11254" y="1746"/>
                    <a:pt x="10860" y="2187"/>
                  </a:cubicBezTo>
                  <a:close/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FF0000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th-TH"/>
            </a:p>
          </p:txBody>
        </p:sp>
        <p:sp>
          <p:nvSpPr>
            <p:cNvPr id="4118" name="AutoShape 22"/>
            <p:cNvSpPr>
              <a:spLocks noChangeArrowheads="1"/>
            </p:cNvSpPr>
            <p:nvPr/>
          </p:nvSpPr>
          <p:spPr bwMode="auto">
            <a:xfrm rot="-5004230">
              <a:off x="1973" y="3385"/>
              <a:ext cx="544" cy="681"/>
            </a:xfrm>
            <a:custGeom>
              <a:avLst/>
              <a:gdLst>
                <a:gd name="T0" fmla="*/ 10860 w 21600"/>
                <a:gd name="T1" fmla="*/ 2187 h 21600"/>
                <a:gd name="T2" fmla="*/ 2928 w 21600"/>
                <a:gd name="T3" fmla="*/ 10800 h 21600"/>
                <a:gd name="T4" fmla="*/ 10860 w 21600"/>
                <a:gd name="T5" fmla="*/ 21600 h 21600"/>
                <a:gd name="T6" fmla="*/ 18672 w 21600"/>
                <a:gd name="T7" fmla="*/ 10800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5037 w 21600"/>
                <a:gd name="T13" fmla="*/ 2277 h 21600"/>
                <a:gd name="T14" fmla="*/ 16557 w 21600"/>
                <a:gd name="T15" fmla="*/ 13677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0860" y="2187"/>
                  </a:moveTo>
                  <a:cubicBezTo>
                    <a:pt x="10451" y="1746"/>
                    <a:pt x="9529" y="1018"/>
                    <a:pt x="9015" y="730"/>
                  </a:cubicBezTo>
                  <a:cubicBezTo>
                    <a:pt x="7865" y="152"/>
                    <a:pt x="6685" y="0"/>
                    <a:pt x="5415" y="0"/>
                  </a:cubicBezTo>
                  <a:cubicBezTo>
                    <a:pt x="4175" y="152"/>
                    <a:pt x="2995" y="575"/>
                    <a:pt x="1967" y="1305"/>
                  </a:cubicBezTo>
                  <a:cubicBezTo>
                    <a:pt x="1150" y="2187"/>
                    <a:pt x="575" y="3222"/>
                    <a:pt x="242" y="4220"/>
                  </a:cubicBezTo>
                  <a:cubicBezTo>
                    <a:pt x="0" y="5410"/>
                    <a:pt x="242" y="6560"/>
                    <a:pt x="575" y="7597"/>
                  </a:cubicBezTo>
                  <a:lnTo>
                    <a:pt x="10860" y="21600"/>
                  </a:lnTo>
                  <a:lnTo>
                    <a:pt x="20995" y="7597"/>
                  </a:lnTo>
                  <a:cubicBezTo>
                    <a:pt x="21480" y="6560"/>
                    <a:pt x="21600" y="5410"/>
                    <a:pt x="21480" y="4220"/>
                  </a:cubicBezTo>
                  <a:cubicBezTo>
                    <a:pt x="21115" y="3222"/>
                    <a:pt x="20420" y="2187"/>
                    <a:pt x="19632" y="1305"/>
                  </a:cubicBezTo>
                  <a:cubicBezTo>
                    <a:pt x="18575" y="575"/>
                    <a:pt x="17425" y="152"/>
                    <a:pt x="16275" y="0"/>
                  </a:cubicBezTo>
                  <a:cubicBezTo>
                    <a:pt x="15005" y="0"/>
                    <a:pt x="13735" y="152"/>
                    <a:pt x="12705" y="730"/>
                  </a:cubicBezTo>
                  <a:cubicBezTo>
                    <a:pt x="12176" y="1018"/>
                    <a:pt x="11254" y="1746"/>
                    <a:pt x="10860" y="2187"/>
                  </a:cubicBezTo>
                  <a:close/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FF0000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th-TH"/>
            </a:p>
          </p:txBody>
        </p:sp>
        <p:sp>
          <p:nvSpPr>
            <p:cNvPr id="4119" name="AutoShape 23"/>
            <p:cNvSpPr>
              <a:spLocks noChangeArrowheads="1"/>
            </p:cNvSpPr>
            <p:nvPr/>
          </p:nvSpPr>
          <p:spPr bwMode="auto">
            <a:xfrm rot="5400000">
              <a:off x="2653" y="3430"/>
              <a:ext cx="544" cy="681"/>
            </a:xfrm>
            <a:custGeom>
              <a:avLst/>
              <a:gdLst>
                <a:gd name="T0" fmla="*/ 10860 w 21600"/>
                <a:gd name="T1" fmla="*/ 2187 h 21600"/>
                <a:gd name="T2" fmla="*/ 2928 w 21600"/>
                <a:gd name="T3" fmla="*/ 10800 h 21600"/>
                <a:gd name="T4" fmla="*/ 10860 w 21600"/>
                <a:gd name="T5" fmla="*/ 21600 h 21600"/>
                <a:gd name="T6" fmla="*/ 18672 w 21600"/>
                <a:gd name="T7" fmla="*/ 10800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5037 w 21600"/>
                <a:gd name="T13" fmla="*/ 2277 h 21600"/>
                <a:gd name="T14" fmla="*/ 16557 w 21600"/>
                <a:gd name="T15" fmla="*/ 13677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0860" y="2187"/>
                  </a:moveTo>
                  <a:cubicBezTo>
                    <a:pt x="10451" y="1746"/>
                    <a:pt x="9529" y="1018"/>
                    <a:pt x="9015" y="730"/>
                  </a:cubicBezTo>
                  <a:cubicBezTo>
                    <a:pt x="7865" y="152"/>
                    <a:pt x="6685" y="0"/>
                    <a:pt x="5415" y="0"/>
                  </a:cubicBezTo>
                  <a:cubicBezTo>
                    <a:pt x="4175" y="152"/>
                    <a:pt x="2995" y="575"/>
                    <a:pt x="1967" y="1305"/>
                  </a:cubicBezTo>
                  <a:cubicBezTo>
                    <a:pt x="1150" y="2187"/>
                    <a:pt x="575" y="3222"/>
                    <a:pt x="242" y="4220"/>
                  </a:cubicBezTo>
                  <a:cubicBezTo>
                    <a:pt x="0" y="5410"/>
                    <a:pt x="242" y="6560"/>
                    <a:pt x="575" y="7597"/>
                  </a:cubicBezTo>
                  <a:lnTo>
                    <a:pt x="10860" y="21600"/>
                  </a:lnTo>
                  <a:lnTo>
                    <a:pt x="20995" y="7597"/>
                  </a:lnTo>
                  <a:cubicBezTo>
                    <a:pt x="21480" y="6560"/>
                    <a:pt x="21600" y="5410"/>
                    <a:pt x="21480" y="4220"/>
                  </a:cubicBezTo>
                  <a:cubicBezTo>
                    <a:pt x="21115" y="3222"/>
                    <a:pt x="20420" y="2187"/>
                    <a:pt x="19632" y="1305"/>
                  </a:cubicBezTo>
                  <a:cubicBezTo>
                    <a:pt x="18575" y="575"/>
                    <a:pt x="17425" y="152"/>
                    <a:pt x="16275" y="0"/>
                  </a:cubicBezTo>
                  <a:cubicBezTo>
                    <a:pt x="15005" y="0"/>
                    <a:pt x="13735" y="152"/>
                    <a:pt x="12705" y="730"/>
                  </a:cubicBezTo>
                  <a:cubicBezTo>
                    <a:pt x="12176" y="1018"/>
                    <a:pt x="11254" y="1746"/>
                    <a:pt x="10860" y="2187"/>
                  </a:cubicBezTo>
                  <a:close/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FF0000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th-TH"/>
            </a:p>
          </p:txBody>
        </p:sp>
      </p:grpSp>
      <p:grpSp>
        <p:nvGrpSpPr>
          <p:cNvPr id="4120" name="Group 24"/>
          <p:cNvGrpSpPr>
            <a:grpSpLocks/>
          </p:cNvGrpSpPr>
          <p:nvPr/>
        </p:nvGrpSpPr>
        <p:grpSpPr bwMode="auto">
          <a:xfrm>
            <a:off x="7067550" y="4702175"/>
            <a:ext cx="2160588" cy="2141538"/>
            <a:chOff x="1904" y="3092"/>
            <a:chExt cx="1361" cy="1349"/>
          </a:xfrm>
        </p:grpSpPr>
        <p:sp>
          <p:nvSpPr>
            <p:cNvPr id="4121" name="AutoShape 25"/>
            <p:cNvSpPr>
              <a:spLocks noChangeArrowheads="1"/>
            </p:cNvSpPr>
            <p:nvPr/>
          </p:nvSpPr>
          <p:spPr bwMode="auto">
            <a:xfrm>
              <a:off x="2311" y="3092"/>
              <a:ext cx="544" cy="681"/>
            </a:xfrm>
            <a:custGeom>
              <a:avLst/>
              <a:gdLst>
                <a:gd name="T0" fmla="*/ 10860 w 21600"/>
                <a:gd name="T1" fmla="*/ 2187 h 21600"/>
                <a:gd name="T2" fmla="*/ 2928 w 21600"/>
                <a:gd name="T3" fmla="*/ 10800 h 21600"/>
                <a:gd name="T4" fmla="*/ 10860 w 21600"/>
                <a:gd name="T5" fmla="*/ 21600 h 21600"/>
                <a:gd name="T6" fmla="*/ 18672 w 21600"/>
                <a:gd name="T7" fmla="*/ 10800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5037 w 21600"/>
                <a:gd name="T13" fmla="*/ 2277 h 21600"/>
                <a:gd name="T14" fmla="*/ 16557 w 21600"/>
                <a:gd name="T15" fmla="*/ 13677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0860" y="2187"/>
                  </a:moveTo>
                  <a:cubicBezTo>
                    <a:pt x="10451" y="1746"/>
                    <a:pt x="9529" y="1018"/>
                    <a:pt x="9015" y="730"/>
                  </a:cubicBezTo>
                  <a:cubicBezTo>
                    <a:pt x="7865" y="152"/>
                    <a:pt x="6685" y="0"/>
                    <a:pt x="5415" y="0"/>
                  </a:cubicBezTo>
                  <a:cubicBezTo>
                    <a:pt x="4175" y="152"/>
                    <a:pt x="2995" y="575"/>
                    <a:pt x="1967" y="1305"/>
                  </a:cubicBezTo>
                  <a:cubicBezTo>
                    <a:pt x="1150" y="2187"/>
                    <a:pt x="575" y="3222"/>
                    <a:pt x="242" y="4220"/>
                  </a:cubicBezTo>
                  <a:cubicBezTo>
                    <a:pt x="0" y="5410"/>
                    <a:pt x="242" y="6560"/>
                    <a:pt x="575" y="7597"/>
                  </a:cubicBezTo>
                  <a:lnTo>
                    <a:pt x="10860" y="21600"/>
                  </a:lnTo>
                  <a:lnTo>
                    <a:pt x="20995" y="7597"/>
                  </a:lnTo>
                  <a:cubicBezTo>
                    <a:pt x="21480" y="6560"/>
                    <a:pt x="21600" y="5410"/>
                    <a:pt x="21480" y="4220"/>
                  </a:cubicBezTo>
                  <a:cubicBezTo>
                    <a:pt x="21115" y="3222"/>
                    <a:pt x="20420" y="2187"/>
                    <a:pt x="19632" y="1305"/>
                  </a:cubicBezTo>
                  <a:cubicBezTo>
                    <a:pt x="18575" y="575"/>
                    <a:pt x="17425" y="152"/>
                    <a:pt x="16275" y="0"/>
                  </a:cubicBezTo>
                  <a:cubicBezTo>
                    <a:pt x="15005" y="0"/>
                    <a:pt x="13735" y="152"/>
                    <a:pt x="12705" y="730"/>
                  </a:cubicBezTo>
                  <a:cubicBezTo>
                    <a:pt x="12176" y="1018"/>
                    <a:pt x="11254" y="1746"/>
                    <a:pt x="10860" y="2187"/>
                  </a:cubicBezTo>
                  <a:close/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FF0000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th-TH"/>
            </a:p>
          </p:txBody>
        </p:sp>
        <p:sp>
          <p:nvSpPr>
            <p:cNvPr id="4122" name="AutoShape 26"/>
            <p:cNvSpPr>
              <a:spLocks noChangeArrowheads="1"/>
            </p:cNvSpPr>
            <p:nvPr/>
          </p:nvSpPr>
          <p:spPr bwMode="auto">
            <a:xfrm rot="10800000">
              <a:off x="2306" y="3760"/>
              <a:ext cx="544" cy="681"/>
            </a:xfrm>
            <a:custGeom>
              <a:avLst/>
              <a:gdLst>
                <a:gd name="T0" fmla="*/ 10860 w 21600"/>
                <a:gd name="T1" fmla="*/ 2187 h 21600"/>
                <a:gd name="T2" fmla="*/ 2928 w 21600"/>
                <a:gd name="T3" fmla="*/ 10800 h 21600"/>
                <a:gd name="T4" fmla="*/ 10860 w 21600"/>
                <a:gd name="T5" fmla="*/ 21600 h 21600"/>
                <a:gd name="T6" fmla="*/ 18672 w 21600"/>
                <a:gd name="T7" fmla="*/ 10800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5037 w 21600"/>
                <a:gd name="T13" fmla="*/ 2277 h 21600"/>
                <a:gd name="T14" fmla="*/ 16557 w 21600"/>
                <a:gd name="T15" fmla="*/ 13677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0860" y="2187"/>
                  </a:moveTo>
                  <a:cubicBezTo>
                    <a:pt x="10451" y="1746"/>
                    <a:pt x="9529" y="1018"/>
                    <a:pt x="9015" y="730"/>
                  </a:cubicBezTo>
                  <a:cubicBezTo>
                    <a:pt x="7865" y="152"/>
                    <a:pt x="6685" y="0"/>
                    <a:pt x="5415" y="0"/>
                  </a:cubicBezTo>
                  <a:cubicBezTo>
                    <a:pt x="4175" y="152"/>
                    <a:pt x="2995" y="575"/>
                    <a:pt x="1967" y="1305"/>
                  </a:cubicBezTo>
                  <a:cubicBezTo>
                    <a:pt x="1150" y="2187"/>
                    <a:pt x="575" y="3222"/>
                    <a:pt x="242" y="4220"/>
                  </a:cubicBezTo>
                  <a:cubicBezTo>
                    <a:pt x="0" y="5410"/>
                    <a:pt x="242" y="6560"/>
                    <a:pt x="575" y="7597"/>
                  </a:cubicBezTo>
                  <a:lnTo>
                    <a:pt x="10860" y="21600"/>
                  </a:lnTo>
                  <a:lnTo>
                    <a:pt x="20995" y="7597"/>
                  </a:lnTo>
                  <a:cubicBezTo>
                    <a:pt x="21480" y="6560"/>
                    <a:pt x="21600" y="5410"/>
                    <a:pt x="21480" y="4220"/>
                  </a:cubicBezTo>
                  <a:cubicBezTo>
                    <a:pt x="21115" y="3222"/>
                    <a:pt x="20420" y="2187"/>
                    <a:pt x="19632" y="1305"/>
                  </a:cubicBezTo>
                  <a:cubicBezTo>
                    <a:pt x="18575" y="575"/>
                    <a:pt x="17425" y="152"/>
                    <a:pt x="16275" y="0"/>
                  </a:cubicBezTo>
                  <a:cubicBezTo>
                    <a:pt x="15005" y="0"/>
                    <a:pt x="13735" y="152"/>
                    <a:pt x="12705" y="730"/>
                  </a:cubicBezTo>
                  <a:cubicBezTo>
                    <a:pt x="12176" y="1018"/>
                    <a:pt x="11254" y="1746"/>
                    <a:pt x="10860" y="2187"/>
                  </a:cubicBezTo>
                  <a:close/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FF0000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th-TH"/>
            </a:p>
          </p:txBody>
        </p:sp>
        <p:sp>
          <p:nvSpPr>
            <p:cNvPr id="4123" name="AutoShape 27"/>
            <p:cNvSpPr>
              <a:spLocks noChangeArrowheads="1"/>
            </p:cNvSpPr>
            <p:nvPr/>
          </p:nvSpPr>
          <p:spPr bwMode="auto">
            <a:xfrm rot="-5004230">
              <a:off x="1973" y="3385"/>
              <a:ext cx="544" cy="681"/>
            </a:xfrm>
            <a:custGeom>
              <a:avLst/>
              <a:gdLst>
                <a:gd name="T0" fmla="*/ 10860 w 21600"/>
                <a:gd name="T1" fmla="*/ 2187 h 21600"/>
                <a:gd name="T2" fmla="*/ 2928 w 21600"/>
                <a:gd name="T3" fmla="*/ 10800 h 21600"/>
                <a:gd name="T4" fmla="*/ 10860 w 21600"/>
                <a:gd name="T5" fmla="*/ 21600 h 21600"/>
                <a:gd name="T6" fmla="*/ 18672 w 21600"/>
                <a:gd name="T7" fmla="*/ 10800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5037 w 21600"/>
                <a:gd name="T13" fmla="*/ 2277 h 21600"/>
                <a:gd name="T14" fmla="*/ 16557 w 21600"/>
                <a:gd name="T15" fmla="*/ 13677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0860" y="2187"/>
                  </a:moveTo>
                  <a:cubicBezTo>
                    <a:pt x="10451" y="1746"/>
                    <a:pt x="9529" y="1018"/>
                    <a:pt x="9015" y="730"/>
                  </a:cubicBezTo>
                  <a:cubicBezTo>
                    <a:pt x="7865" y="152"/>
                    <a:pt x="6685" y="0"/>
                    <a:pt x="5415" y="0"/>
                  </a:cubicBezTo>
                  <a:cubicBezTo>
                    <a:pt x="4175" y="152"/>
                    <a:pt x="2995" y="575"/>
                    <a:pt x="1967" y="1305"/>
                  </a:cubicBezTo>
                  <a:cubicBezTo>
                    <a:pt x="1150" y="2187"/>
                    <a:pt x="575" y="3222"/>
                    <a:pt x="242" y="4220"/>
                  </a:cubicBezTo>
                  <a:cubicBezTo>
                    <a:pt x="0" y="5410"/>
                    <a:pt x="242" y="6560"/>
                    <a:pt x="575" y="7597"/>
                  </a:cubicBezTo>
                  <a:lnTo>
                    <a:pt x="10860" y="21600"/>
                  </a:lnTo>
                  <a:lnTo>
                    <a:pt x="20995" y="7597"/>
                  </a:lnTo>
                  <a:cubicBezTo>
                    <a:pt x="21480" y="6560"/>
                    <a:pt x="21600" y="5410"/>
                    <a:pt x="21480" y="4220"/>
                  </a:cubicBezTo>
                  <a:cubicBezTo>
                    <a:pt x="21115" y="3222"/>
                    <a:pt x="20420" y="2187"/>
                    <a:pt x="19632" y="1305"/>
                  </a:cubicBezTo>
                  <a:cubicBezTo>
                    <a:pt x="18575" y="575"/>
                    <a:pt x="17425" y="152"/>
                    <a:pt x="16275" y="0"/>
                  </a:cubicBezTo>
                  <a:cubicBezTo>
                    <a:pt x="15005" y="0"/>
                    <a:pt x="13735" y="152"/>
                    <a:pt x="12705" y="730"/>
                  </a:cubicBezTo>
                  <a:cubicBezTo>
                    <a:pt x="12176" y="1018"/>
                    <a:pt x="11254" y="1746"/>
                    <a:pt x="10860" y="2187"/>
                  </a:cubicBezTo>
                  <a:close/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FF0000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th-TH"/>
            </a:p>
          </p:txBody>
        </p:sp>
        <p:sp>
          <p:nvSpPr>
            <p:cNvPr id="4124" name="AutoShape 28"/>
            <p:cNvSpPr>
              <a:spLocks noChangeArrowheads="1"/>
            </p:cNvSpPr>
            <p:nvPr/>
          </p:nvSpPr>
          <p:spPr bwMode="auto">
            <a:xfrm rot="5400000">
              <a:off x="2653" y="3430"/>
              <a:ext cx="544" cy="681"/>
            </a:xfrm>
            <a:custGeom>
              <a:avLst/>
              <a:gdLst>
                <a:gd name="T0" fmla="*/ 10860 w 21600"/>
                <a:gd name="T1" fmla="*/ 2187 h 21600"/>
                <a:gd name="T2" fmla="*/ 2928 w 21600"/>
                <a:gd name="T3" fmla="*/ 10800 h 21600"/>
                <a:gd name="T4" fmla="*/ 10860 w 21600"/>
                <a:gd name="T5" fmla="*/ 21600 h 21600"/>
                <a:gd name="T6" fmla="*/ 18672 w 21600"/>
                <a:gd name="T7" fmla="*/ 10800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5037 w 21600"/>
                <a:gd name="T13" fmla="*/ 2277 h 21600"/>
                <a:gd name="T14" fmla="*/ 16557 w 21600"/>
                <a:gd name="T15" fmla="*/ 13677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0860" y="2187"/>
                  </a:moveTo>
                  <a:cubicBezTo>
                    <a:pt x="10451" y="1746"/>
                    <a:pt x="9529" y="1018"/>
                    <a:pt x="9015" y="730"/>
                  </a:cubicBezTo>
                  <a:cubicBezTo>
                    <a:pt x="7865" y="152"/>
                    <a:pt x="6685" y="0"/>
                    <a:pt x="5415" y="0"/>
                  </a:cubicBezTo>
                  <a:cubicBezTo>
                    <a:pt x="4175" y="152"/>
                    <a:pt x="2995" y="575"/>
                    <a:pt x="1967" y="1305"/>
                  </a:cubicBezTo>
                  <a:cubicBezTo>
                    <a:pt x="1150" y="2187"/>
                    <a:pt x="575" y="3222"/>
                    <a:pt x="242" y="4220"/>
                  </a:cubicBezTo>
                  <a:cubicBezTo>
                    <a:pt x="0" y="5410"/>
                    <a:pt x="242" y="6560"/>
                    <a:pt x="575" y="7597"/>
                  </a:cubicBezTo>
                  <a:lnTo>
                    <a:pt x="10860" y="21600"/>
                  </a:lnTo>
                  <a:lnTo>
                    <a:pt x="20995" y="7597"/>
                  </a:lnTo>
                  <a:cubicBezTo>
                    <a:pt x="21480" y="6560"/>
                    <a:pt x="21600" y="5410"/>
                    <a:pt x="21480" y="4220"/>
                  </a:cubicBezTo>
                  <a:cubicBezTo>
                    <a:pt x="21115" y="3222"/>
                    <a:pt x="20420" y="2187"/>
                    <a:pt x="19632" y="1305"/>
                  </a:cubicBezTo>
                  <a:cubicBezTo>
                    <a:pt x="18575" y="575"/>
                    <a:pt x="17425" y="152"/>
                    <a:pt x="16275" y="0"/>
                  </a:cubicBezTo>
                  <a:cubicBezTo>
                    <a:pt x="15005" y="0"/>
                    <a:pt x="13735" y="152"/>
                    <a:pt x="12705" y="730"/>
                  </a:cubicBezTo>
                  <a:cubicBezTo>
                    <a:pt x="12176" y="1018"/>
                    <a:pt x="11254" y="1746"/>
                    <a:pt x="10860" y="2187"/>
                  </a:cubicBezTo>
                  <a:close/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FF0000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th-TH"/>
            </a:p>
          </p:txBody>
        </p:sp>
      </p:grpSp>
      <p:grpSp>
        <p:nvGrpSpPr>
          <p:cNvPr id="4125" name="Group 29"/>
          <p:cNvGrpSpPr>
            <a:grpSpLocks/>
          </p:cNvGrpSpPr>
          <p:nvPr/>
        </p:nvGrpSpPr>
        <p:grpSpPr bwMode="auto">
          <a:xfrm>
            <a:off x="-323850" y="-458788"/>
            <a:ext cx="2160588" cy="2141538"/>
            <a:chOff x="1904" y="3092"/>
            <a:chExt cx="1361" cy="1349"/>
          </a:xfrm>
        </p:grpSpPr>
        <p:sp>
          <p:nvSpPr>
            <p:cNvPr id="4126" name="AutoShape 30"/>
            <p:cNvSpPr>
              <a:spLocks noChangeArrowheads="1"/>
            </p:cNvSpPr>
            <p:nvPr/>
          </p:nvSpPr>
          <p:spPr bwMode="auto">
            <a:xfrm>
              <a:off x="2311" y="3092"/>
              <a:ext cx="544" cy="681"/>
            </a:xfrm>
            <a:custGeom>
              <a:avLst/>
              <a:gdLst>
                <a:gd name="T0" fmla="*/ 10860 w 21600"/>
                <a:gd name="T1" fmla="*/ 2187 h 21600"/>
                <a:gd name="T2" fmla="*/ 2928 w 21600"/>
                <a:gd name="T3" fmla="*/ 10800 h 21600"/>
                <a:gd name="T4" fmla="*/ 10860 w 21600"/>
                <a:gd name="T5" fmla="*/ 21600 h 21600"/>
                <a:gd name="T6" fmla="*/ 18672 w 21600"/>
                <a:gd name="T7" fmla="*/ 10800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5037 w 21600"/>
                <a:gd name="T13" fmla="*/ 2277 h 21600"/>
                <a:gd name="T14" fmla="*/ 16557 w 21600"/>
                <a:gd name="T15" fmla="*/ 13677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0860" y="2187"/>
                  </a:moveTo>
                  <a:cubicBezTo>
                    <a:pt x="10451" y="1746"/>
                    <a:pt x="9529" y="1018"/>
                    <a:pt x="9015" y="730"/>
                  </a:cubicBezTo>
                  <a:cubicBezTo>
                    <a:pt x="7865" y="152"/>
                    <a:pt x="6685" y="0"/>
                    <a:pt x="5415" y="0"/>
                  </a:cubicBezTo>
                  <a:cubicBezTo>
                    <a:pt x="4175" y="152"/>
                    <a:pt x="2995" y="575"/>
                    <a:pt x="1967" y="1305"/>
                  </a:cubicBezTo>
                  <a:cubicBezTo>
                    <a:pt x="1150" y="2187"/>
                    <a:pt x="575" y="3222"/>
                    <a:pt x="242" y="4220"/>
                  </a:cubicBezTo>
                  <a:cubicBezTo>
                    <a:pt x="0" y="5410"/>
                    <a:pt x="242" y="6560"/>
                    <a:pt x="575" y="7597"/>
                  </a:cubicBezTo>
                  <a:lnTo>
                    <a:pt x="10860" y="21600"/>
                  </a:lnTo>
                  <a:lnTo>
                    <a:pt x="20995" y="7597"/>
                  </a:lnTo>
                  <a:cubicBezTo>
                    <a:pt x="21480" y="6560"/>
                    <a:pt x="21600" y="5410"/>
                    <a:pt x="21480" y="4220"/>
                  </a:cubicBezTo>
                  <a:cubicBezTo>
                    <a:pt x="21115" y="3222"/>
                    <a:pt x="20420" y="2187"/>
                    <a:pt x="19632" y="1305"/>
                  </a:cubicBezTo>
                  <a:cubicBezTo>
                    <a:pt x="18575" y="575"/>
                    <a:pt x="17425" y="152"/>
                    <a:pt x="16275" y="0"/>
                  </a:cubicBezTo>
                  <a:cubicBezTo>
                    <a:pt x="15005" y="0"/>
                    <a:pt x="13735" y="152"/>
                    <a:pt x="12705" y="730"/>
                  </a:cubicBezTo>
                  <a:cubicBezTo>
                    <a:pt x="12176" y="1018"/>
                    <a:pt x="11254" y="1746"/>
                    <a:pt x="10860" y="2187"/>
                  </a:cubicBezTo>
                  <a:close/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FF0000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th-TH"/>
            </a:p>
          </p:txBody>
        </p:sp>
        <p:sp>
          <p:nvSpPr>
            <p:cNvPr id="4127" name="AutoShape 31"/>
            <p:cNvSpPr>
              <a:spLocks noChangeArrowheads="1"/>
            </p:cNvSpPr>
            <p:nvPr/>
          </p:nvSpPr>
          <p:spPr bwMode="auto">
            <a:xfrm rot="10800000">
              <a:off x="2306" y="3760"/>
              <a:ext cx="544" cy="681"/>
            </a:xfrm>
            <a:custGeom>
              <a:avLst/>
              <a:gdLst>
                <a:gd name="T0" fmla="*/ 10860 w 21600"/>
                <a:gd name="T1" fmla="*/ 2187 h 21600"/>
                <a:gd name="T2" fmla="*/ 2928 w 21600"/>
                <a:gd name="T3" fmla="*/ 10800 h 21600"/>
                <a:gd name="T4" fmla="*/ 10860 w 21600"/>
                <a:gd name="T5" fmla="*/ 21600 h 21600"/>
                <a:gd name="T6" fmla="*/ 18672 w 21600"/>
                <a:gd name="T7" fmla="*/ 10800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5037 w 21600"/>
                <a:gd name="T13" fmla="*/ 2277 h 21600"/>
                <a:gd name="T14" fmla="*/ 16557 w 21600"/>
                <a:gd name="T15" fmla="*/ 13677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0860" y="2187"/>
                  </a:moveTo>
                  <a:cubicBezTo>
                    <a:pt x="10451" y="1746"/>
                    <a:pt x="9529" y="1018"/>
                    <a:pt x="9015" y="730"/>
                  </a:cubicBezTo>
                  <a:cubicBezTo>
                    <a:pt x="7865" y="152"/>
                    <a:pt x="6685" y="0"/>
                    <a:pt x="5415" y="0"/>
                  </a:cubicBezTo>
                  <a:cubicBezTo>
                    <a:pt x="4175" y="152"/>
                    <a:pt x="2995" y="575"/>
                    <a:pt x="1967" y="1305"/>
                  </a:cubicBezTo>
                  <a:cubicBezTo>
                    <a:pt x="1150" y="2187"/>
                    <a:pt x="575" y="3222"/>
                    <a:pt x="242" y="4220"/>
                  </a:cubicBezTo>
                  <a:cubicBezTo>
                    <a:pt x="0" y="5410"/>
                    <a:pt x="242" y="6560"/>
                    <a:pt x="575" y="7597"/>
                  </a:cubicBezTo>
                  <a:lnTo>
                    <a:pt x="10860" y="21600"/>
                  </a:lnTo>
                  <a:lnTo>
                    <a:pt x="20995" y="7597"/>
                  </a:lnTo>
                  <a:cubicBezTo>
                    <a:pt x="21480" y="6560"/>
                    <a:pt x="21600" y="5410"/>
                    <a:pt x="21480" y="4220"/>
                  </a:cubicBezTo>
                  <a:cubicBezTo>
                    <a:pt x="21115" y="3222"/>
                    <a:pt x="20420" y="2187"/>
                    <a:pt x="19632" y="1305"/>
                  </a:cubicBezTo>
                  <a:cubicBezTo>
                    <a:pt x="18575" y="575"/>
                    <a:pt x="17425" y="152"/>
                    <a:pt x="16275" y="0"/>
                  </a:cubicBezTo>
                  <a:cubicBezTo>
                    <a:pt x="15005" y="0"/>
                    <a:pt x="13735" y="152"/>
                    <a:pt x="12705" y="730"/>
                  </a:cubicBezTo>
                  <a:cubicBezTo>
                    <a:pt x="12176" y="1018"/>
                    <a:pt x="11254" y="1746"/>
                    <a:pt x="10860" y="2187"/>
                  </a:cubicBezTo>
                  <a:close/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FF0000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th-TH"/>
            </a:p>
          </p:txBody>
        </p:sp>
        <p:sp>
          <p:nvSpPr>
            <p:cNvPr id="4128" name="AutoShape 32"/>
            <p:cNvSpPr>
              <a:spLocks noChangeArrowheads="1"/>
            </p:cNvSpPr>
            <p:nvPr/>
          </p:nvSpPr>
          <p:spPr bwMode="auto">
            <a:xfrm rot="-5004230">
              <a:off x="1973" y="3385"/>
              <a:ext cx="544" cy="681"/>
            </a:xfrm>
            <a:custGeom>
              <a:avLst/>
              <a:gdLst>
                <a:gd name="T0" fmla="*/ 10860 w 21600"/>
                <a:gd name="T1" fmla="*/ 2187 h 21600"/>
                <a:gd name="T2" fmla="*/ 2928 w 21600"/>
                <a:gd name="T3" fmla="*/ 10800 h 21600"/>
                <a:gd name="T4" fmla="*/ 10860 w 21600"/>
                <a:gd name="T5" fmla="*/ 21600 h 21600"/>
                <a:gd name="T6" fmla="*/ 18672 w 21600"/>
                <a:gd name="T7" fmla="*/ 10800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5037 w 21600"/>
                <a:gd name="T13" fmla="*/ 2277 h 21600"/>
                <a:gd name="T14" fmla="*/ 16557 w 21600"/>
                <a:gd name="T15" fmla="*/ 13677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0860" y="2187"/>
                  </a:moveTo>
                  <a:cubicBezTo>
                    <a:pt x="10451" y="1746"/>
                    <a:pt x="9529" y="1018"/>
                    <a:pt x="9015" y="730"/>
                  </a:cubicBezTo>
                  <a:cubicBezTo>
                    <a:pt x="7865" y="152"/>
                    <a:pt x="6685" y="0"/>
                    <a:pt x="5415" y="0"/>
                  </a:cubicBezTo>
                  <a:cubicBezTo>
                    <a:pt x="4175" y="152"/>
                    <a:pt x="2995" y="575"/>
                    <a:pt x="1967" y="1305"/>
                  </a:cubicBezTo>
                  <a:cubicBezTo>
                    <a:pt x="1150" y="2187"/>
                    <a:pt x="575" y="3222"/>
                    <a:pt x="242" y="4220"/>
                  </a:cubicBezTo>
                  <a:cubicBezTo>
                    <a:pt x="0" y="5410"/>
                    <a:pt x="242" y="6560"/>
                    <a:pt x="575" y="7597"/>
                  </a:cubicBezTo>
                  <a:lnTo>
                    <a:pt x="10860" y="21600"/>
                  </a:lnTo>
                  <a:lnTo>
                    <a:pt x="20995" y="7597"/>
                  </a:lnTo>
                  <a:cubicBezTo>
                    <a:pt x="21480" y="6560"/>
                    <a:pt x="21600" y="5410"/>
                    <a:pt x="21480" y="4220"/>
                  </a:cubicBezTo>
                  <a:cubicBezTo>
                    <a:pt x="21115" y="3222"/>
                    <a:pt x="20420" y="2187"/>
                    <a:pt x="19632" y="1305"/>
                  </a:cubicBezTo>
                  <a:cubicBezTo>
                    <a:pt x="18575" y="575"/>
                    <a:pt x="17425" y="152"/>
                    <a:pt x="16275" y="0"/>
                  </a:cubicBezTo>
                  <a:cubicBezTo>
                    <a:pt x="15005" y="0"/>
                    <a:pt x="13735" y="152"/>
                    <a:pt x="12705" y="730"/>
                  </a:cubicBezTo>
                  <a:cubicBezTo>
                    <a:pt x="12176" y="1018"/>
                    <a:pt x="11254" y="1746"/>
                    <a:pt x="10860" y="2187"/>
                  </a:cubicBezTo>
                  <a:close/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FF0000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th-TH"/>
            </a:p>
          </p:txBody>
        </p:sp>
        <p:sp>
          <p:nvSpPr>
            <p:cNvPr id="4129" name="AutoShape 33"/>
            <p:cNvSpPr>
              <a:spLocks noChangeArrowheads="1"/>
            </p:cNvSpPr>
            <p:nvPr/>
          </p:nvSpPr>
          <p:spPr bwMode="auto">
            <a:xfrm rot="5400000">
              <a:off x="2653" y="3430"/>
              <a:ext cx="544" cy="681"/>
            </a:xfrm>
            <a:custGeom>
              <a:avLst/>
              <a:gdLst>
                <a:gd name="T0" fmla="*/ 10860 w 21600"/>
                <a:gd name="T1" fmla="*/ 2187 h 21600"/>
                <a:gd name="T2" fmla="*/ 2928 w 21600"/>
                <a:gd name="T3" fmla="*/ 10800 h 21600"/>
                <a:gd name="T4" fmla="*/ 10860 w 21600"/>
                <a:gd name="T5" fmla="*/ 21600 h 21600"/>
                <a:gd name="T6" fmla="*/ 18672 w 21600"/>
                <a:gd name="T7" fmla="*/ 10800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5037 w 21600"/>
                <a:gd name="T13" fmla="*/ 2277 h 21600"/>
                <a:gd name="T14" fmla="*/ 16557 w 21600"/>
                <a:gd name="T15" fmla="*/ 13677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0860" y="2187"/>
                  </a:moveTo>
                  <a:cubicBezTo>
                    <a:pt x="10451" y="1746"/>
                    <a:pt x="9529" y="1018"/>
                    <a:pt x="9015" y="730"/>
                  </a:cubicBezTo>
                  <a:cubicBezTo>
                    <a:pt x="7865" y="152"/>
                    <a:pt x="6685" y="0"/>
                    <a:pt x="5415" y="0"/>
                  </a:cubicBezTo>
                  <a:cubicBezTo>
                    <a:pt x="4175" y="152"/>
                    <a:pt x="2995" y="575"/>
                    <a:pt x="1967" y="1305"/>
                  </a:cubicBezTo>
                  <a:cubicBezTo>
                    <a:pt x="1150" y="2187"/>
                    <a:pt x="575" y="3222"/>
                    <a:pt x="242" y="4220"/>
                  </a:cubicBezTo>
                  <a:cubicBezTo>
                    <a:pt x="0" y="5410"/>
                    <a:pt x="242" y="6560"/>
                    <a:pt x="575" y="7597"/>
                  </a:cubicBezTo>
                  <a:lnTo>
                    <a:pt x="10860" y="21600"/>
                  </a:lnTo>
                  <a:lnTo>
                    <a:pt x="20995" y="7597"/>
                  </a:lnTo>
                  <a:cubicBezTo>
                    <a:pt x="21480" y="6560"/>
                    <a:pt x="21600" y="5410"/>
                    <a:pt x="21480" y="4220"/>
                  </a:cubicBezTo>
                  <a:cubicBezTo>
                    <a:pt x="21115" y="3222"/>
                    <a:pt x="20420" y="2187"/>
                    <a:pt x="19632" y="1305"/>
                  </a:cubicBezTo>
                  <a:cubicBezTo>
                    <a:pt x="18575" y="575"/>
                    <a:pt x="17425" y="152"/>
                    <a:pt x="16275" y="0"/>
                  </a:cubicBezTo>
                  <a:cubicBezTo>
                    <a:pt x="15005" y="0"/>
                    <a:pt x="13735" y="152"/>
                    <a:pt x="12705" y="730"/>
                  </a:cubicBezTo>
                  <a:cubicBezTo>
                    <a:pt x="12176" y="1018"/>
                    <a:pt x="11254" y="1746"/>
                    <a:pt x="10860" y="2187"/>
                  </a:cubicBezTo>
                  <a:close/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FF0000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th-TH"/>
            </a:p>
          </p:txBody>
        </p:sp>
      </p:grpSp>
      <p:grpSp>
        <p:nvGrpSpPr>
          <p:cNvPr id="4130" name="Group 34"/>
          <p:cNvGrpSpPr>
            <a:grpSpLocks/>
          </p:cNvGrpSpPr>
          <p:nvPr/>
        </p:nvGrpSpPr>
        <p:grpSpPr bwMode="auto">
          <a:xfrm>
            <a:off x="7439025" y="5054600"/>
            <a:ext cx="1439863" cy="1484313"/>
            <a:chOff x="1904" y="3092"/>
            <a:chExt cx="1361" cy="1349"/>
          </a:xfrm>
        </p:grpSpPr>
        <p:sp>
          <p:nvSpPr>
            <p:cNvPr id="4131" name="AutoShape 35"/>
            <p:cNvSpPr>
              <a:spLocks noChangeArrowheads="1"/>
            </p:cNvSpPr>
            <p:nvPr/>
          </p:nvSpPr>
          <p:spPr bwMode="auto">
            <a:xfrm>
              <a:off x="2311" y="3092"/>
              <a:ext cx="544" cy="681"/>
            </a:xfrm>
            <a:custGeom>
              <a:avLst/>
              <a:gdLst>
                <a:gd name="T0" fmla="*/ 10860 w 21600"/>
                <a:gd name="T1" fmla="*/ 2187 h 21600"/>
                <a:gd name="T2" fmla="*/ 2928 w 21600"/>
                <a:gd name="T3" fmla="*/ 10800 h 21600"/>
                <a:gd name="T4" fmla="*/ 10860 w 21600"/>
                <a:gd name="T5" fmla="*/ 21600 h 21600"/>
                <a:gd name="T6" fmla="*/ 18672 w 21600"/>
                <a:gd name="T7" fmla="*/ 10800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5037 w 21600"/>
                <a:gd name="T13" fmla="*/ 2277 h 21600"/>
                <a:gd name="T14" fmla="*/ 16557 w 21600"/>
                <a:gd name="T15" fmla="*/ 13677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0860" y="2187"/>
                  </a:moveTo>
                  <a:cubicBezTo>
                    <a:pt x="10451" y="1746"/>
                    <a:pt x="9529" y="1018"/>
                    <a:pt x="9015" y="730"/>
                  </a:cubicBezTo>
                  <a:cubicBezTo>
                    <a:pt x="7865" y="152"/>
                    <a:pt x="6685" y="0"/>
                    <a:pt x="5415" y="0"/>
                  </a:cubicBezTo>
                  <a:cubicBezTo>
                    <a:pt x="4175" y="152"/>
                    <a:pt x="2995" y="575"/>
                    <a:pt x="1967" y="1305"/>
                  </a:cubicBezTo>
                  <a:cubicBezTo>
                    <a:pt x="1150" y="2187"/>
                    <a:pt x="575" y="3222"/>
                    <a:pt x="242" y="4220"/>
                  </a:cubicBezTo>
                  <a:cubicBezTo>
                    <a:pt x="0" y="5410"/>
                    <a:pt x="242" y="6560"/>
                    <a:pt x="575" y="7597"/>
                  </a:cubicBezTo>
                  <a:lnTo>
                    <a:pt x="10860" y="21600"/>
                  </a:lnTo>
                  <a:lnTo>
                    <a:pt x="20995" y="7597"/>
                  </a:lnTo>
                  <a:cubicBezTo>
                    <a:pt x="21480" y="6560"/>
                    <a:pt x="21600" y="5410"/>
                    <a:pt x="21480" y="4220"/>
                  </a:cubicBezTo>
                  <a:cubicBezTo>
                    <a:pt x="21115" y="3222"/>
                    <a:pt x="20420" y="2187"/>
                    <a:pt x="19632" y="1305"/>
                  </a:cubicBezTo>
                  <a:cubicBezTo>
                    <a:pt x="18575" y="575"/>
                    <a:pt x="17425" y="152"/>
                    <a:pt x="16275" y="0"/>
                  </a:cubicBezTo>
                  <a:cubicBezTo>
                    <a:pt x="15005" y="0"/>
                    <a:pt x="13735" y="152"/>
                    <a:pt x="12705" y="730"/>
                  </a:cubicBezTo>
                  <a:cubicBezTo>
                    <a:pt x="12176" y="1018"/>
                    <a:pt x="11254" y="1746"/>
                    <a:pt x="10860" y="2187"/>
                  </a:cubicBezTo>
                  <a:close/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0000FF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th-TH"/>
            </a:p>
          </p:txBody>
        </p:sp>
        <p:sp>
          <p:nvSpPr>
            <p:cNvPr id="4132" name="AutoShape 36"/>
            <p:cNvSpPr>
              <a:spLocks noChangeArrowheads="1"/>
            </p:cNvSpPr>
            <p:nvPr/>
          </p:nvSpPr>
          <p:spPr bwMode="auto">
            <a:xfrm rot="10800000">
              <a:off x="2306" y="3760"/>
              <a:ext cx="544" cy="681"/>
            </a:xfrm>
            <a:custGeom>
              <a:avLst/>
              <a:gdLst>
                <a:gd name="T0" fmla="*/ 10860 w 21600"/>
                <a:gd name="T1" fmla="*/ 2187 h 21600"/>
                <a:gd name="T2" fmla="*/ 2928 w 21600"/>
                <a:gd name="T3" fmla="*/ 10800 h 21600"/>
                <a:gd name="T4" fmla="*/ 10860 w 21600"/>
                <a:gd name="T5" fmla="*/ 21600 h 21600"/>
                <a:gd name="T6" fmla="*/ 18672 w 21600"/>
                <a:gd name="T7" fmla="*/ 10800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5037 w 21600"/>
                <a:gd name="T13" fmla="*/ 2277 h 21600"/>
                <a:gd name="T14" fmla="*/ 16557 w 21600"/>
                <a:gd name="T15" fmla="*/ 13677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0860" y="2187"/>
                  </a:moveTo>
                  <a:cubicBezTo>
                    <a:pt x="10451" y="1746"/>
                    <a:pt x="9529" y="1018"/>
                    <a:pt x="9015" y="730"/>
                  </a:cubicBezTo>
                  <a:cubicBezTo>
                    <a:pt x="7865" y="152"/>
                    <a:pt x="6685" y="0"/>
                    <a:pt x="5415" y="0"/>
                  </a:cubicBezTo>
                  <a:cubicBezTo>
                    <a:pt x="4175" y="152"/>
                    <a:pt x="2995" y="575"/>
                    <a:pt x="1967" y="1305"/>
                  </a:cubicBezTo>
                  <a:cubicBezTo>
                    <a:pt x="1150" y="2187"/>
                    <a:pt x="575" y="3222"/>
                    <a:pt x="242" y="4220"/>
                  </a:cubicBezTo>
                  <a:cubicBezTo>
                    <a:pt x="0" y="5410"/>
                    <a:pt x="242" y="6560"/>
                    <a:pt x="575" y="7597"/>
                  </a:cubicBezTo>
                  <a:lnTo>
                    <a:pt x="10860" y="21600"/>
                  </a:lnTo>
                  <a:lnTo>
                    <a:pt x="20995" y="7597"/>
                  </a:lnTo>
                  <a:cubicBezTo>
                    <a:pt x="21480" y="6560"/>
                    <a:pt x="21600" y="5410"/>
                    <a:pt x="21480" y="4220"/>
                  </a:cubicBezTo>
                  <a:cubicBezTo>
                    <a:pt x="21115" y="3222"/>
                    <a:pt x="20420" y="2187"/>
                    <a:pt x="19632" y="1305"/>
                  </a:cubicBezTo>
                  <a:cubicBezTo>
                    <a:pt x="18575" y="575"/>
                    <a:pt x="17425" y="152"/>
                    <a:pt x="16275" y="0"/>
                  </a:cubicBezTo>
                  <a:cubicBezTo>
                    <a:pt x="15005" y="0"/>
                    <a:pt x="13735" y="152"/>
                    <a:pt x="12705" y="730"/>
                  </a:cubicBezTo>
                  <a:cubicBezTo>
                    <a:pt x="12176" y="1018"/>
                    <a:pt x="11254" y="1746"/>
                    <a:pt x="10860" y="2187"/>
                  </a:cubicBezTo>
                  <a:close/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0000FF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th-TH"/>
            </a:p>
          </p:txBody>
        </p:sp>
        <p:sp>
          <p:nvSpPr>
            <p:cNvPr id="4133" name="AutoShape 37"/>
            <p:cNvSpPr>
              <a:spLocks noChangeArrowheads="1"/>
            </p:cNvSpPr>
            <p:nvPr/>
          </p:nvSpPr>
          <p:spPr bwMode="auto">
            <a:xfrm rot="-5004230">
              <a:off x="1973" y="3385"/>
              <a:ext cx="544" cy="681"/>
            </a:xfrm>
            <a:custGeom>
              <a:avLst/>
              <a:gdLst>
                <a:gd name="T0" fmla="*/ 10860 w 21600"/>
                <a:gd name="T1" fmla="*/ 2187 h 21600"/>
                <a:gd name="T2" fmla="*/ 2928 w 21600"/>
                <a:gd name="T3" fmla="*/ 10800 h 21600"/>
                <a:gd name="T4" fmla="*/ 10860 w 21600"/>
                <a:gd name="T5" fmla="*/ 21600 h 21600"/>
                <a:gd name="T6" fmla="*/ 18672 w 21600"/>
                <a:gd name="T7" fmla="*/ 10800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5037 w 21600"/>
                <a:gd name="T13" fmla="*/ 2277 h 21600"/>
                <a:gd name="T14" fmla="*/ 16557 w 21600"/>
                <a:gd name="T15" fmla="*/ 13677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0860" y="2187"/>
                  </a:moveTo>
                  <a:cubicBezTo>
                    <a:pt x="10451" y="1746"/>
                    <a:pt x="9529" y="1018"/>
                    <a:pt x="9015" y="730"/>
                  </a:cubicBezTo>
                  <a:cubicBezTo>
                    <a:pt x="7865" y="152"/>
                    <a:pt x="6685" y="0"/>
                    <a:pt x="5415" y="0"/>
                  </a:cubicBezTo>
                  <a:cubicBezTo>
                    <a:pt x="4175" y="152"/>
                    <a:pt x="2995" y="575"/>
                    <a:pt x="1967" y="1305"/>
                  </a:cubicBezTo>
                  <a:cubicBezTo>
                    <a:pt x="1150" y="2187"/>
                    <a:pt x="575" y="3222"/>
                    <a:pt x="242" y="4220"/>
                  </a:cubicBezTo>
                  <a:cubicBezTo>
                    <a:pt x="0" y="5410"/>
                    <a:pt x="242" y="6560"/>
                    <a:pt x="575" y="7597"/>
                  </a:cubicBezTo>
                  <a:lnTo>
                    <a:pt x="10860" y="21600"/>
                  </a:lnTo>
                  <a:lnTo>
                    <a:pt x="20995" y="7597"/>
                  </a:lnTo>
                  <a:cubicBezTo>
                    <a:pt x="21480" y="6560"/>
                    <a:pt x="21600" y="5410"/>
                    <a:pt x="21480" y="4220"/>
                  </a:cubicBezTo>
                  <a:cubicBezTo>
                    <a:pt x="21115" y="3222"/>
                    <a:pt x="20420" y="2187"/>
                    <a:pt x="19632" y="1305"/>
                  </a:cubicBezTo>
                  <a:cubicBezTo>
                    <a:pt x="18575" y="575"/>
                    <a:pt x="17425" y="152"/>
                    <a:pt x="16275" y="0"/>
                  </a:cubicBezTo>
                  <a:cubicBezTo>
                    <a:pt x="15005" y="0"/>
                    <a:pt x="13735" y="152"/>
                    <a:pt x="12705" y="730"/>
                  </a:cubicBezTo>
                  <a:cubicBezTo>
                    <a:pt x="12176" y="1018"/>
                    <a:pt x="11254" y="1746"/>
                    <a:pt x="10860" y="2187"/>
                  </a:cubicBezTo>
                  <a:close/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0000FF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th-TH"/>
            </a:p>
          </p:txBody>
        </p:sp>
        <p:sp>
          <p:nvSpPr>
            <p:cNvPr id="4134" name="AutoShape 38"/>
            <p:cNvSpPr>
              <a:spLocks noChangeArrowheads="1"/>
            </p:cNvSpPr>
            <p:nvPr/>
          </p:nvSpPr>
          <p:spPr bwMode="auto">
            <a:xfrm rot="5400000">
              <a:off x="2653" y="3430"/>
              <a:ext cx="544" cy="681"/>
            </a:xfrm>
            <a:custGeom>
              <a:avLst/>
              <a:gdLst>
                <a:gd name="T0" fmla="*/ 10860 w 21600"/>
                <a:gd name="T1" fmla="*/ 2187 h 21600"/>
                <a:gd name="T2" fmla="*/ 2928 w 21600"/>
                <a:gd name="T3" fmla="*/ 10800 h 21600"/>
                <a:gd name="T4" fmla="*/ 10860 w 21600"/>
                <a:gd name="T5" fmla="*/ 21600 h 21600"/>
                <a:gd name="T6" fmla="*/ 18672 w 21600"/>
                <a:gd name="T7" fmla="*/ 10800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5037 w 21600"/>
                <a:gd name="T13" fmla="*/ 2277 h 21600"/>
                <a:gd name="T14" fmla="*/ 16557 w 21600"/>
                <a:gd name="T15" fmla="*/ 13677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0860" y="2187"/>
                  </a:moveTo>
                  <a:cubicBezTo>
                    <a:pt x="10451" y="1746"/>
                    <a:pt x="9529" y="1018"/>
                    <a:pt x="9015" y="730"/>
                  </a:cubicBezTo>
                  <a:cubicBezTo>
                    <a:pt x="7865" y="152"/>
                    <a:pt x="6685" y="0"/>
                    <a:pt x="5415" y="0"/>
                  </a:cubicBezTo>
                  <a:cubicBezTo>
                    <a:pt x="4175" y="152"/>
                    <a:pt x="2995" y="575"/>
                    <a:pt x="1967" y="1305"/>
                  </a:cubicBezTo>
                  <a:cubicBezTo>
                    <a:pt x="1150" y="2187"/>
                    <a:pt x="575" y="3222"/>
                    <a:pt x="242" y="4220"/>
                  </a:cubicBezTo>
                  <a:cubicBezTo>
                    <a:pt x="0" y="5410"/>
                    <a:pt x="242" y="6560"/>
                    <a:pt x="575" y="7597"/>
                  </a:cubicBezTo>
                  <a:lnTo>
                    <a:pt x="10860" y="21600"/>
                  </a:lnTo>
                  <a:lnTo>
                    <a:pt x="20995" y="7597"/>
                  </a:lnTo>
                  <a:cubicBezTo>
                    <a:pt x="21480" y="6560"/>
                    <a:pt x="21600" y="5410"/>
                    <a:pt x="21480" y="4220"/>
                  </a:cubicBezTo>
                  <a:cubicBezTo>
                    <a:pt x="21115" y="3222"/>
                    <a:pt x="20420" y="2187"/>
                    <a:pt x="19632" y="1305"/>
                  </a:cubicBezTo>
                  <a:cubicBezTo>
                    <a:pt x="18575" y="575"/>
                    <a:pt x="17425" y="152"/>
                    <a:pt x="16275" y="0"/>
                  </a:cubicBezTo>
                  <a:cubicBezTo>
                    <a:pt x="15005" y="0"/>
                    <a:pt x="13735" y="152"/>
                    <a:pt x="12705" y="730"/>
                  </a:cubicBezTo>
                  <a:cubicBezTo>
                    <a:pt x="12176" y="1018"/>
                    <a:pt x="11254" y="1746"/>
                    <a:pt x="10860" y="2187"/>
                  </a:cubicBezTo>
                  <a:close/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0000FF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th-TH"/>
            </a:p>
          </p:txBody>
        </p:sp>
      </p:grpSp>
      <p:grpSp>
        <p:nvGrpSpPr>
          <p:cNvPr id="4135" name="Group 39"/>
          <p:cNvGrpSpPr>
            <a:grpSpLocks/>
          </p:cNvGrpSpPr>
          <p:nvPr/>
        </p:nvGrpSpPr>
        <p:grpSpPr bwMode="auto">
          <a:xfrm>
            <a:off x="-2447925" y="293688"/>
            <a:ext cx="1439862" cy="1484312"/>
            <a:chOff x="1904" y="3092"/>
            <a:chExt cx="1361" cy="1349"/>
          </a:xfrm>
        </p:grpSpPr>
        <p:sp>
          <p:nvSpPr>
            <p:cNvPr id="4136" name="AutoShape 40"/>
            <p:cNvSpPr>
              <a:spLocks noChangeArrowheads="1"/>
            </p:cNvSpPr>
            <p:nvPr/>
          </p:nvSpPr>
          <p:spPr bwMode="auto">
            <a:xfrm>
              <a:off x="2311" y="3092"/>
              <a:ext cx="544" cy="681"/>
            </a:xfrm>
            <a:custGeom>
              <a:avLst/>
              <a:gdLst>
                <a:gd name="T0" fmla="*/ 10860 w 21600"/>
                <a:gd name="T1" fmla="*/ 2187 h 21600"/>
                <a:gd name="T2" fmla="*/ 2928 w 21600"/>
                <a:gd name="T3" fmla="*/ 10800 h 21600"/>
                <a:gd name="T4" fmla="*/ 10860 w 21600"/>
                <a:gd name="T5" fmla="*/ 21600 h 21600"/>
                <a:gd name="T6" fmla="*/ 18672 w 21600"/>
                <a:gd name="T7" fmla="*/ 10800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5037 w 21600"/>
                <a:gd name="T13" fmla="*/ 2277 h 21600"/>
                <a:gd name="T14" fmla="*/ 16557 w 21600"/>
                <a:gd name="T15" fmla="*/ 13677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0860" y="2187"/>
                  </a:moveTo>
                  <a:cubicBezTo>
                    <a:pt x="10451" y="1746"/>
                    <a:pt x="9529" y="1018"/>
                    <a:pt x="9015" y="730"/>
                  </a:cubicBezTo>
                  <a:cubicBezTo>
                    <a:pt x="7865" y="152"/>
                    <a:pt x="6685" y="0"/>
                    <a:pt x="5415" y="0"/>
                  </a:cubicBezTo>
                  <a:cubicBezTo>
                    <a:pt x="4175" y="152"/>
                    <a:pt x="2995" y="575"/>
                    <a:pt x="1967" y="1305"/>
                  </a:cubicBezTo>
                  <a:cubicBezTo>
                    <a:pt x="1150" y="2187"/>
                    <a:pt x="575" y="3222"/>
                    <a:pt x="242" y="4220"/>
                  </a:cubicBezTo>
                  <a:cubicBezTo>
                    <a:pt x="0" y="5410"/>
                    <a:pt x="242" y="6560"/>
                    <a:pt x="575" y="7597"/>
                  </a:cubicBezTo>
                  <a:lnTo>
                    <a:pt x="10860" y="21600"/>
                  </a:lnTo>
                  <a:lnTo>
                    <a:pt x="20995" y="7597"/>
                  </a:lnTo>
                  <a:cubicBezTo>
                    <a:pt x="21480" y="6560"/>
                    <a:pt x="21600" y="5410"/>
                    <a:pt x="21480" y="4220"/>
                  </a:cubicBezTo>
                  <a:cubicBezTo>
                    <a:pt x="21115" y="3222"/>
                    <a:pt x="20420" y="2187"/>
                    <a:pt x="19632" y="1305"/>
                  </a:cubicBezTo>
                  <a:cubicBezTo>
                    <a:pt x="18575" y="575"/>
                    <a:pt x="17425" y="152"/>
                    <a:pt x="16275" y="0"/>
                  </a:cubicBezTo>
                  <a:cubicBezTo>
                    <a:pt x="15005" y="0"/>
                    <a:pt x="13735" y="152"/>
                    <a:pt x="12705" y="730"/>
                  </a:cubicBezTo>
                  <a:cubicBezTo>
                    <a:pt x="12176" y="1018"/>
                    <a:pt x="11254" y="1746"/>
                    <a:pt x="10860" y="2187"/>
                  </a:cubicBezTo>
                  <a:close/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FF0000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th-TH"/>
            </a:p>
          </p:txBody>
        </p:sp>
        <p:sp>
          <p:nvSpPr>
            <p:cNvPr id="4137" name="AutoShape 41"/>
            <p:cNvSpPr>
              <a:spLocks noChangeArrowheads="1"/>
            </p:cNvSpPr>
            <p:nvPr/>
          </p:nvSpPr>
          <p:spPr bwMode="auto">
            <a:xfrm rot="10800000">
              <a:off x="2306" y="3760"/>
              <a:ext cx="544" cy="681"/>
            </a:xfrm>
            <a:custGeom>
              <a:avLst/>
              <a:gdLst>
                <a:gd name="T0" fmla="*/ 10860 w 21600"/>
                <a:gd name="T1" fmla="*/ 2187 h 21600"/>
                <a:gd name="T2" fmla="*/ 2928 w 21600"/>
                <a:gd name="T3" fmla="*/ 10800 h 21600"/>
                <a:gd name="T4" fmla="*/ 10860 w 21600"/>
                <a:gd name="T5" fmla="*/ 21600 h 21600"/>
                <a:gd name="T6" fmla="*/ 18672 w 21600"/>
                <a:gd name="T7" fmla="*/ 10800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5037 w 21600"/>
                <a:gd name="T13" fmla="*/ 2277 h 21600"/>
                <a:gd name="T14" fmla="*/ 16557 w 21600"/>
                <a:gd name="T15" fmla="*/ 13677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0860" y="2187"/>
                  </a:moveTo>
                  <a:cubicBezTo>
                    <a:pt x="10451" y="1746"/>
                    <a:pt x="9529" y="1018"/>
                    <a:pt x="9015" y="730"/>
                  </a:cubicBezTo>
                  <a:cubicBezTo>
                    <a:pt x="7865" y="152"/>
                    <a:pt x="6685" y="0"/>
                    <a:pt x="5415" y="0"/>
                  </a:cubicBezTo>
                  <a:cubicBezTo>
                    <a:pt x="4175" y="152"/>
                    <a:pt x="2995" y="575"/>
                    <a:pt x="1967" y="1305"/>
                  </a:cubicBezTo>
                  <a:cubicBezTo>
                    <a:pt x="1150" y="2187"/>
                    <a:pt x="575" y="3222"/>
                    <a:pt x="242" y="4220"/>
                  </a:cubicBezTo>
                  <a:cubicBezTo>
                    <a:pt x="0" y="5410"/>
                    <a:pt x="242" y="6560"/>
                    <a:pt x="575" y="7597"/>
                  </a:cubicBezTo>
                  <a:lnTo>
                    <a:pt x="10860" y="21600"/>
                  </a:lnTo>
                  <a:lnTo>
                    <a:pt x="20995" y="7597"/>
                  </a:lnTo>
                  <a:cubicBezTo>
                    <a:pt x="21480" y="6560"/>
                    <a:pt x="21600" y="5410"/>
                    <a:pt x="21480" y="4220"/>
                  </a:cubicBezTo>
                  <a:cubicBezTo>
                    <a:pt x="21115" y="3222"/>
                    <a:pt x="20420" y="2187"/>
                    <a:pt x="19632" y="1305"/>
                  </a:cubicBezTo>
                  <a:cubicBezTo>
                    <a:pt x="18575" y="575"/>
                    <a:pt x="17425" y="152"/>
                    <a:pt x="16275" y="0"/>
                  </a:cubicBezTo>
                  <a:cubicBezTo>
                    <a:pt x="15005" y="0"/>
                    <a:pt x="13735" y="152"/>
                    <a:pt x="12705" y="730"/>
                  </a:cubicBezTo>
                  <a:cubicBezTo>
                    <a:pt x="12176" y="1018"/>
                    <a:pt x="11254" y="1746"/>
                    <a:pt x="10860" y="2187"/>
                  </a:cubicBezTo>
                  <a:close/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FF0000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th-TH"/>
            </a:p>
          </p:txBody>
        </p:sp>
        <p:sp>
          <p:nvSpPr>
            <p:cNvPr id="4138" name="AutoShape 42"/>
            <p:cNvSpPr>
              <a:spLocks noChangeArrowheads="1"/>
            </p:cNvSpPr>
            <p:nvPr/>
          </p:nvSpPr>
          <p:spPr bwMode="auto">
            <a:xfrm rot="-5004230">
              <a:off x="1973" y="3385"/>
              <a:ext cx="544" cy="681"/>
            </a:xfrm>
            <a:custGeom>
              <a:avLst/>
              <a:gdLst>
                <a:gd name="T0" fmla="*/ 10860 w 21600"/>
                <a:gd name="T1" fmla="*/ 2187 h 21600"/>
                <a:gd name="T2" fmla="*/ 2928 w 21600"/>
                <a:gd name="T3" fmla="*/ 10800 h 21600"/>
                <a:gd name="T4" fmla="*/ 10860 w 21600"/>
                <a:gd name="T5" fmla="*/ 21600 h 21600"/>
                <a:gd name="T6" fmla="*/ 18672 w 21600"/>
                <a:gd name="T7" fmla="*/ 10800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5037 w 21600"/>
                <a:gd name="T13" fmla="*/ 2277 h 21600"/>
                <a:gd name="T14" fmla="*/ 16557 w 21600"/>
                <a:gd name="T15" fmla="*/ 13677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0860" y="2187"/>
                  </a:moveTo>
                  <a:cubicBezTo>
                    <a:pt x="10451" y="1746"/>
                    <a:pt x="9529" y="1018"/>
                    <a:pt x="9015" y="730"/>
                  </a:cubicBezTo>
                  <a:cubicBezTo>
                    <a:pt x="7865" y="152"/>
                    <a:pt x="6685" y="0"/>
                    <a:pt x="5415" y="0"/>
                  </a:cubicBezTo>
                  <a:cubicBezTo>
                    <a:pt x="4175" y="152"/>
                    <a:pt x="2995" y="575"/>
                    <a:pt x="1967" y="1305"/>
                  </a:cubicBezTo>
                  <a:cubicBezTo>
                    <a:pt x="1150" y="2187"/>
                    <a:pt x="575" y="3222"/>
                    <a:pt x="242" y="4220"/>
                  </a:cubicBezTo>
                  <a:cubicBezTo>
                    <a:pt x="0" y="5410"/>
                    <a:pt x="242" y="6560"/>
                    <a:pt x="575" y="7597"/>
                  </a:cubicBezTo>
                  <a:lnTo>
                    <a:pt x="10860" y="21600"/>
                  </a:lnTo>
                  <a:lnTo>
                    <a:pt x="20995" y="7597"/>
                  </a:lnTo>
                  <a:cubicBezTo>
                    <a:pt x="21480" y="6560"/>
                    <a:pt x="21600" y="5410"/>
                    <a:pt x="21480" y="4220"/>
                  </a:cubicBezTo>
                  <a:cubicBezTo>
                    <a:pt x="21115" y="3222"/>
                    <a:pt x="20420" y="2187"/>
                    <a:pt x="19632" y="1305"/>
                  </a:cubicBezTo>
                  <a:cubicBezTo>
                    <a:pt x="18575" y="575"/>
                    <a:pt x="17425" y="152"/>
                    <a:pt x="16275" y="0"/>
                  </a:cubicBezTo>
                  <a:cubicBezTo>
                    <a:pt x="15005" y="0"/>
                    <a:pt x="13735" y="152"/>
                    <a:pt x="12705" y="730"/>
                  </a:cubicBezTo>
                  <a:cubicBezTo>
                    <a:pt x="12176" y="1018"/>
                    <a:pt x="11254" y="1746"/>
                    <a:pt x="10860" y="2187"/>
                  </a:cubicBezTo>
                  <a:close/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FF0000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th-TH"/>
            </a:p>
          </p:txBody>
        </p:sp>
        <p:sp>
          <p:nvSpPr>
            <p:cNvPr id="4139" name="AutoShape 43"/>
            <p:cNvSpPr>
              <a:spLocks noChangeArrowheads="1"/>
            </p:cNvSpPr>
            <p:nvPr/>
          </p:nvSpPr>
          <p:spPr bwMode="auto">
            <a:xfrm rot="5400000">
              <a:off x="2653" y="3430"/>
              <a:ext cx="544" cy="681"/>
            </a:xfrm>
            <a:custGeom>
              <a:avLst/>
              <a:gdLst>
                <a:gd name="T0" fmla="*/ 10860 w 21600"/>
                <a:gd name="T1" fmla="*/ 2187 h 21600"/>
                <a:gd name="T2" fmla="*/ 2928 w 21600"/>
                <a:gd name="T3" fmla="*/ 10800 h 21600"/>
                <a:gd name="T4" fmla="*/ 10860 w 21600"/>
                <a:gd name="T5" fmla="*/ 21600 h 21600"/>
                <a:gd name="T6" fmla="*/ 18672 w 21600"/>
                <a:gd name="T7" fmla="*/ 10800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5037 w 21600"/>
                <a:gd name="T13" fmla="*/ 2277 h 21600"/>
                <a:gd name="T14" fmla="*/ 16557 w 21600"/>
                <a:gd name="T15" fmla="*/ 13677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0860" y="2187"/>
                  </a:moveTo>
                  <a:cubicBezTo>
                    <a:pt x="10451" y="1746"/>
                    <a:pt x="9529" y="1018"/>
                    <a:pt x="9015" y="730"/>
                  </a:cubicBezTo>
                  <a:cubicBezTo>
                    <a:pt x="7865" y="152"/>
                    <a:pt x="6685" y="0"/>
                    <a:pt x="5415" y="0"/>
                  </a:cubicBezTo>
                  <a:cubicBezTo>
                    <a:pt x="4175" y="152"/>
                    <a:pt x="2995" y="575"/>
                    <a:pt x="1967" y="1305"/>
                  </a:cubicBezTo>
                  <a:cubicBezTo>
                    <a:pt x="1150" y="2187"/>
                    <a:pt x="575" y="3222"/>
                    <a:pt x="242" y="4220"/>
                  </a:cubicBezTo>
                  <a:cubicBezTo>
                    <a:pt x="0" y="5410"/>
                    <a:pt x="242" y="6560"/>
                    <a:pt x="575" y="7597"/>
                  </a:cubicBezTo>
                  <a:lnTo>
                    <a:pt x="10860" y="21600"/>
                  </a:lnTo>
                  <a:lnTo>
                    <a:pt x="20995" y="7597"/>
                  </a:lnTo>
                  <a:cubicBezTo>
                    <a:pt x="21480" y="6560"/>
                    <a:pt x="21600" y="5410"/>
                    <a:pt x="21480" y="4220"/>
                  </a:cubicBezTo>
                  <a:cubicBezTo>
                    <a:pt x="21115" y="3222"/>
                    <a:pt x="20420" y="2187"/>
                    <a:pt x="19632" y="1305"/>
                  </a:cubicBezTo>
                  <a:cubicBezTo>
                    <a:pt x="18575" y="575"/>
                    <a:pt x="17425" y="152"/>
                    <a:pt x="16275" y="0"/>
                  </a:cubicBezTo>
                  <a:cubicBezTo>
                    <a:pt x="15005" y="0"/>
                    <a:pt x="13735" y="152"/>
                    <a:pt x="12705" y="730"/>
                  </a:cubicBezTo>
                  <a:cubicBezTo>
                    <a:pt x="12176" y="1018"/>
                    <a:pt x="11254" y="1746"/>
                    <a:pt x="10860" y="2187"/>
                  </a:cubicBezTo>
                  <a:close/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FF0000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th-TH"/>
            </a:p>
          </p:txBody>
        </p:sp>
      </p:grpSp>
      <p:grpSp>
        <p:nvGrpSpPr>
          <p:cNvPr id="4155" name="Group 59"/>
          <p:cNvGrpSpPr>
            <a:grpSpLocks/>
          </p:cNvGrpSpPr>
          <p:nvPr/>
        </p:nvGrpSpPr>
        <p:grpSpPr bwMode="auto">
          <a:xfrm>
            <a:off x="179388" y="5013325"/>
            <a:ext cx="1439862" cy="1484313"/>
            <a:chOff x="1904" y="3092"/>
            <a:chExt cx="1361" cy="1349"/>
          </a:xfrm>
        </p:grpSpPr>
        <p:sp>
          <p:nvSpPr>
            <p:cNvPr id="4156" name="AutoShape 60"/>
            <p:cNvSpPr>
              <a:spLocks noChangeArrowheads="1"/>
            </p:cNvSpPr>
            <p:nvPr/>
          </p:nvSpPr>
          <p:spPr bwMode="auto">
            <a:xfrm>
              <a:off x="2311" y="3092"/>
              <a:ext cx="544" cy="681"/>
            </a:xfrm>
            <a:custGeom>
              <a:avLst/>
              <a:gdLst>
                <a:gd name="T0" fmla="*/ 10860 w 21600"/>
                <a:gd name="T1" fmla="*/ 2187 h 21600"/>
                <a:gd name="T2" fmla="*/ 2928 w 21600"/>
                <a:gd name="T3" fmla="*/ 10800 h 21600"/>
                <a:gd name="T4" fmla="*/ 10860 w 21600"/>
                <a:gd name="T5" fmla="*/ 21600 h 21600"/>
                <a:gd name="T6" fmla="*/ 18672 w 21600"/>
                <a:gd name="T7" fmla="*/ 10800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5037 w 21600"/>
                <a:gd name="T13" fmla="*/ 2277 h 21600"/>
                <a:gd name="T14" fmla="*/ 16557 w 21600"/>
                <a:gd name="T15" fmla="*/ 13677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0860" y="2187"/>
                  </a:moveTo>
                  <a:cubicBezTo>
                    <a:pt x="10451" y="1746"/>
                    <a:pt x="9529" y="1018"/>
                    <a:pt x="9015" y="730"/>
                  </a:cubicBezTo>
                  <a:cubicBezTo>
                    <a:pt x="7865" y="152"/>
                    <a:pt x="6685" y="0"/>
                    <a:pt x="5415" y="0"/>
                  </a:cubicBezTo>
                  <a:cubicBezTo>
                    <a:pt x="4175" y="152"/>
                    <a:pt x="2995" y="575"/>
                    <a:pt x="1967" y="1305"/>
                  </a:cubicBezTo>
                  <a:cubicBezTo>
                    <a:pt x="1150" y="2187"/>
                    <a:pt x="575" y="3222"/>
                    <a:pt x="242" y="4220"/>
                  </a:cubicBezTo>
                  <a:cubicBezTo>
                    <a:pt x="0" y="5410"/>
                    <a:pt x="242" y="6560"/>
                    <a:pt x="575" y="7597"/>
                  </a:cubicBezTo>
                  <a:lnTo>
                    <a:pt x="10860" y="21600"/>
                  </a:lnTo>
                  <a:lnTo>
                    <a:pt x="20995" y="7597"/>
                  </a:lnTo>
                  <a:cubicBezTo>
                    <a:pt x="21480" y="6560"/>
                    <a:pt x="21600" y="5410"/>
                    <a:pt x="21480" y="4220"/>
                  </a:cubicBezTo>
                  <a:cubicBezTo>
                    <a:pt x="21115" y="3222"/>
                    <a:pt x="20420" y="2187"/>
                    <a:pt x="19632" y="1305"/>
                  </a:cubicBezTo>
                  <a:cubicBezTo>
                    <a:pt x="18575" y="575"/>
                    <a:pt x="17425" y="152"/>
                    <a:pt x="16275" y="0"/>
                  </a:cubicBezTo>
                  <a:cubicBezTo>
                    <a:pt x="15005" y="0"/>
                    <a:pt x="13735" y="152"/>
                    <a:pt x="12705" y="730"/>
                  </a:cubicBezTo>
                  <a:cubicBezTo>
                    <a:pt x="12176" y="1018"/>
                    <a:pt x="11254" y="1746"/>
                    <a:pt x="10860" y="2187"/>
                  </a:cubicBezTo>
                  <a:close/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0000FF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th-TH"/>
            </a:p>
          </p:txBody>
        </p:sp>
        <p:sp>
          <p:nvSpPr>
            <p:cNvPr id="4157" name="AutoShape 61"/>
            <p:cNvSpPr>
              <a:spLocks noChangeArrowheads="1"/>
            </p:cNvSpPr>
            <p:nvPr/>
          </p:nvSpPr>
          <p:spPr bwMode="auto">
            <a:xfrm rot="10800000">
              <a:off x="2306" y="3760"/>
              <a:ext cx="544" cy="681"/>
            </a:xfrm>
            <a:custGeom>
              <a:avLst/>
              <a:gdLst>
                <a:gd name="T0" fmla="*/ 10860 w 21600"/>
                <a:gd name="T1" fmla="*/ 2187 h 21600"/>
                <a:gd name="T2" fmla="*/ 2928 w 21600"/>
                <a:gd name="T3" fmla="*/ 10800 h 21600"/>
                <a:gd name="T4" fmla="*/ 10860 w 21600"/>
                <a:gd name="T5" fmla="*/ 21600 h 21600"/>
                <a:gd name="T6" fmla="*/ 18672 w 21600"/>
                <a:gd name="T7" fmla="*/ 10800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5037 w 21600"/>
                <a:gd name="T13" fmla="*/ 2277 h 21600"/>
                <a:gd name="T14" fmla="*/ 16557 w 21600"/>
                <a:gd name="T15" fmla="*/ 13677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0860" y="2187"/>
                  </a:moveTo>
                  <a:cubicBezTo>
                    <a:pt x="10451" y="1746"/>
                    <a:pt x="9529" y="1018"/>
                    <a:pt x="9015" y="730"/>
                  </a:cubicBezTo>
                  <a:cubicBezTo>
                    <a:pt x="7865" y="152"/>
                    <a:pt x="6685" y="0"/>
                    <a:pt x="5415" y="0"/>
                  </a:cubicBezTo>
                  <a:cubicBezTo>
                    <a:pt x="4175" y="152"/>
                    <a:pt x="2995" y="575"/>
                    <a:pt x="1967" y="1305"/>
                  </a:cubicBezTo>
                  <a:cubicBezTo>
                    <a:pt x="1150" y="2187"/>
                    <a:pt x="575" y="3222"/>
                    <a:pt x="242" y="4220"/>
                  </a:cubicBezTo>
                  <a:cubicBezTo>
                    <a:pt x="0" y="5410"/>
                    <a:pt x="242" y="6560"/>
                    <a:pt x="575" y="7597"/>
                  </a:cubicBezTo>
                  <a:lnTo>
                    <a:pt x="10860" y="21600"/>
                  </a:lnTo>
                  <a:lnTo>
                    <a:pt x="20995" y="7597"/>
                  </a:lnTo>
                  <a:cubicBezTo>
                    <a:pt x="21480" y="6560"/>
                    <a:pt x="21600" y="5410"/>
                    <a:pt x="21480" y="4220"/>
                  </a:cubicBezTo>
                  <a:cubicBezTo>
                    <a:pt x="21115" y="3222"/>
                    <a:pt x="20420" y="2187"/>
                    <a:pt x="19632" y="1305"/>
                  </a:cubicBezTo>
                  <a:cubicBezTo>
                    <a:pt x="18575" y="575"/>
                    <a:pt x="17425" y="152"/>
                    <a:pt x="16275" y="0"/>
                  </a:cubicBezTo>
                  <a:cubicBezTo>
                    <a:pt x="15005" y="0"/>
                    <a:pt x="13735" y="152"/>
                    <a:pt x="12705" y="730"/>
                  </a:cubicBezTo>
                  <a:cubicBezTo>
                    <a:pt x="12176" y="1018"/>
                    <a:pt x="11254" y="1746"/>
                    <a:pt x="10860" y="2187"/>
                  </a:cubicBezTo>
                  <a:close/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0000FF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th-TH"/>
            </a:p>
          </p:txBody>
        </p:sp>
        <p:sp>
          <p:nvSpPr>
            <p:cNvPr id="4158" name="AutoShape 62"/>
            <p:cNvSpPr>
              <a:spLocks noChangeArrowheads="1"/>
            </p:cNvSpPr>
            <p:nvPr/>
          </p:nvSpPr>
          <p:spPr bwMode="auto">
            <a:xfrm rot="-5004230">
              <a:off x="1973" y="3385"/>
              <a:ext cx="544" cy="681"/>
            </a:xfrm>
            <a:custGeom>
              <a:avLst/>
              <a:gdLst>
                <a:gd name="T0" fmla="*/ 10860 w 21600"/>
                <a:gd name="T1" fmla="*/ 2187 h 21600"/>
                <a:gd name="T2" fmla="*/ 2928 w 21600"/>
                <a:gd name="T3" fmla="*/ 10800 h 21600"/>
                <a:gd name="T4" fmla="*/ 10860 w 21600"/>
                <a:gd name="T5" fmla="*/ 21600 h 21600"/>
                <a:gd name="T6" fmla="*/ 18672 w 21600"/>
                <a:gd name="T7" fmla="*/ 10800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5037 w 21600"/>
                <a:gd name="T13" fmla="*/ 2277 h 21600"/>
                <a:gd name="T14" fmla="*/ 16557 w 21600"/>
                <a:gd name="T15" fmla="*/ 13677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0860" y="2187"/>
                  </a:moveTo>
                  <a:cubicBezTo>
                    <a:pt x="10451" y="1746"/>
                    <a:pt x="9529" y="1018"/>
                    <a:pt x="9015" y="730"/>
                  </a:cubicBezTo>
                  <a:cubicBezTo>
                    <a:pt x="7865" y="152"/>
                    <a:pt x="6685" y="0"/>
                    <a:pt x="5415" y="0"/>
                  </a:cubicBezTo>
                  <a:cubicBezTo>
                    <a:pt x="4175" y="152"/>
                    <a:pt x="2995" y="575"/>
                    <a:pt x="1967" y="1305"/>
                  </a:cubicBezTo>
                  <a:cubicBezTo>
                    <a:pt x="1150" y="2187"/>
                    <a:pt x="575" y="3222"/>
                    <a:pt x="242" y="4220"/>
                  </a:cubicBezTo>
                  <a:cubicBezTo>
                    <a:pt x="0" y="5410"/>
                    <a:pt x="242" y="6560"/>
                    <a:pt x="575" y="7597"/>
                  </a:cubicBezTo>
                  <a:lnTo>
                    <a:pt x="10860" y="21600"/>
                  </a:lnTo>
                  <a:lnTo>
                    <a:pt x="20995" y="7597"/>
                  </a:lnTo>
                  <a:cubicBezTo>
                    <a:pt x="21480" y="6560"/>
                    <a:pt x="21600" y="5410"/>
                    <a:pt x="21480" y="4220"/>
                  </a:cubicBezTo>
                  <a:cubicBezTo>
                    <a:pt x="21115" y="3222"/>
                    <a:pt x="20420" y="2187"/>
                    <a:pt x="19632" y="1305"/>
                  </a:cubicBezTo>
                  <a:cubicBezTo>
                    <a:pt x="18575" y="575"/>
                    <a:pt x="17425" y="152"/>
                    <a:pt x="16275" y="0"/>
                  </a:cubicBezTo>
                  <a:cubicBezTo>
                    <a:pt x="15005" y="0"/>
                    <a:pt x="13735" y="152"/>
                    <a:pt x="12705" y="730"/>
                  </a:cubicBezTo>
                  <a:cubicBezTo>
                    <a:pt x="12176" y="1018"/>
                    <a:pt x="11254" y="1746"/>
                    <a:pt x="10860" y="2187"/>
                  </a:cubicBezTo>
                  <a:close/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0000FF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th-TH"/>
            </a:p>
          </p:txBody>
        </p:sp>
        <p:sp>
          <p:nvSpPr>
            <p:cNvPr id="4159" name="AutoShape 63"/>
            <p:cNvSpPr>
              <a:spLocks noChangeArrowheads="1"/>
            </p:cNvSpPr>
            <p:nvPr/>
          </p:nvSpPr>
          <p:spPr bwMode="auto">
            <a:xfrm rot="5400000">
              <a:off x="2653" y="3430"/>
              <a:ext cx="544" cy="681"/>
            </a:xfrm>
            <a:custGeom>
              <a:avLst/>
              <a:gdLst>
                <a:gd name="T0" fmla="*/ 10860 w 21600"/>
                <a:gd name="T1" fmla="*/ 2187 h 21600"/>
                <a:gd name="T2" fmla="*/ 2928 w 21600"/>
                <a:gd name="T3" fmla="*/ 10800 h 21600"/>
                <a:gd name="T4" fmla="*/ 10860 w 21600"/>
                <a:gd name="T5" fmla="*/ 21600 h 21600"/>
                <a:gd name="T6" fmla="*/ 18672 w 21600"/>
                <a:gd name="T7" fmla="*/ 10800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5037 w 21600"/>
                <a:gd name="T13" fmla="*/ 2277 h 21600"/>
                <a:gd name="T14" fmla="*/ 16557 w 21600"/>
                <a:gd name="T15" fmla="*/ 13677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0860" y="2187"/>
                  </a:moveTo>
                  <a:cubicBezTo>
                    <a:pt x="10451" y="1746"/>
                    <a:pt x="9529" y="1018"/>
                    <a:pt x="9015" y="730"/>
                  </a:cubicBezTo>
                  <a:cubicBezTo>
                    <a:pt x="7865" y="152"/>
                    <a:pt x="6685" y="0"/>
                    <a:pt x="5415" y="0"/>
                  </a:cubicBezTo>
                  <a:cubicBezTo>
                    <a:pt x="4175" y="152"/>
                    <a:pt x="2995" y="575"/>
                    <a:pt x="1967" y="1305"/>
                  </a:cubicBezTo>
                  <a:cubicBezTo>
                    <a:pt x="1150" y="2187"/>
                    <a:pt x="575" y="3222"/>
                    <a:pt x="242" y="4220"/>
                  </a:cubicBezTo>
                  <a:cubicBezTo>
                    <a:pt x="0" y="5410"/>
                    <a:pt x="242" y="6560"/>
                    <a:pt x="575" y="7597"/>
                  </a:cubicBezTo>
                  <a:lnTo>
                    <a:pt x="10860" y="21600"/>
                  </a:lnTo>
                  <a:lnTo>
                    <a:pt x="20995" y="7597"/>
                  </a:lnTo>
                  <a:cubicBezTo>
                    <a:pt x="21480" y="6560"/>
                    <a:pt x="21600" y="5410"/>
                    <a:pt x="21480" y="4220"/>
                  </a:cubicBezTo>
                  <a:cubicBezTo>
                    <a:pt x="21115" y="3222"/>
                    <a:pt x="20420" y="2187"/>
                    <a:pt x="19632" y="1305"/>
                  </a:cubicBezTo>
                  <a:cubicBezTo>
                    <a:pt x="18575" y="575"/>
                    <a:pt x="17425" y="152"/>
                    <a:pt x="16275" y="0"/>
                  </a:cubicBezTo>
                  <a:cubicBezTo>
                    <a:pt x="15005" y="0"/>
                    <a:pt x="13735" y="152"/>
                    <a:pt x="12705" y="730"/>
                  </a:cubicBezTo>
                  <a:cubicBezTo>
                    <a:pt x="12176" y="1018"/>
                    <a:pt x="11254" y="1746"/>
                    <a:pt x="10860" y="2187"/>
                  </a:cubicBezTo>
                  <a:close/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0000FF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th-TH"/>
            </a:p>
          </p:txBody>
        </p:sp>
      </p:grpSp>
      <p:grpSp>
        <p:nvGrpSpPr>
          <p:cNvPr id="4160" name="Group 64"/>
          <p:cNvGrpSpPr>
            <a:grpSpLocks/>
          </p:cNvGrpSpPr>
          <p:nvPr/>
        </p:nvGrpSpPr>
        <p:grpSpPr bwMode="auto">
          <a:xfrm>
            <a:off x="7529513" y="106363"/>
            <a:ext cx="1439862" cy="1484312"/>
            <a:chOff x="1904" y="3092"/>
            <a:chExt cx="1361" cy="1349"/>
          </a:xfrm>
        </p:grpSpPr>
        <p:sp>
          <p:nvSpPr>
            <p:cNvPr id="4161" name="AutoShape 65"/>
            <p:cNvSpPr>
              <a:spLocks noChangeArrowheads="1"/>
            </p:cNvSpPr>
            <p:nvPr/>
          </p:nvSpPr>
          <p:spPr bwMode="auto">
            <a:xfrm>
              <a:off x="2311" y="3092"/>
              <a:ext cx="544" cy="681"/>
            </a:xfrm>
            <a:custGeom>
              <a:avLst/>
              <a:gdLst>
                <a:gd name="T0" fmla="*/ 10860 w 21600"/>
                <a:gd name="T1" fmla="*/ 2187 h 21600"/>
                <a:gd name="T2" fmla="*/ 2928 w 21600"/>
                <a:gd name="T3" fmla="*/ 10800 h 21600"/>
                <a:gd name="T4" fmla="*/ 10860 w 21600"/>
                <a:gd name="T5" fmla="*/ 21600 h 21600"/>
                <a:gd name="T6" fmla="*/ 18672 w 21600"/>
                <a:gd name="T7" fmla="*/ 10800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5037 w 21600"/>
                <a:gd name="T13" fmla="*/ 2277 h 21600"/>
                <a:gd name="T14" fmla="*/ 16557 w 21600"/>
                <a:gd name="T15" fmla="*/ 13677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0860" y="2187"/>
                  </a:moveTo>
                  <a:cubicBezTo>
                    <a:pt x="10451" y="1746"/>
                    <a:pt x="9529" y="1018"/>
                    <a:pt x="9015" y="730"/>
                  </a:cubicBezTo>
                  <a:cubicBezTo>
                    <a:pt x="7865" y="152"/>
                    <a:pt x="6685" y="0"/>
                    <a:pt x="5415" y="0"/>
                  </a:cubicBezTo>
                  <a:cubicBezTo>
                    <a:pt x="4175" y="152"/>
                    <a:pt x="2995" y="575"/>
                    <a:pt x="1967" y="1305"/>
                  </a:cubicBezTo>
                  <a:cubicBezTo>
                    <a:pt x="1150" y="2187"/>
                    <a:pt x="575" y="3222"/>
                    <a:pt x="242" y="4220"/>
                  </a:cubicBezTo>
                  <a:cubicBezTo>
                    <a:pt x="0" y="5410"/>
                    <a:pt x="242" y="6560"/>
                    <a:pt x="575" y="7597"/>
                  </a:cubicBezTo>
                  <a:lnTo>
                    <a:pt x="10860" y="21600"/>
                  </a:lnTo>
                  <a:lnTo>
                    <a:pt x="20995" y="7597"/>
                  </a:lnTo>
                  <a:cubicBezTo>
                    <a:pt x="21480" y="6560"/>
                    <a:pt x="21600" y="5410"/>
                    <a:pt x="21480" y="4220"/>
                  </a:cubicBezTo>
                  <a:cubicBezTo>
                    <a:pt x="21115" y="3222"/>
                    <a:pt x="20420" y="2187"/>
                    <a:pt x="19632" y="1305"/>
                  </a:cubicBezTo>
                  <a:cubicBezTo>
                    <a:pt x="18575" y="575"/>
                    <a:pt x="17425" y="152"/>
                    <a:pt x="16275" y="0"/>
                  </a:cubicBezTo>
                  <a:cubicBezTo>
                    <a:pt x="15005" y="0"/>
                    <a:pt x="13735" y="152"/>
                    <a:pt x="12705" y="730"/>
                  </a:cubicBezTo>
                  <a:cubicBezTo>
                    <a:pt x="12176" y="1018"/>
                    <a:pt x="11254" y="1746"/>
                    <a:pt x="10860" y="2187"/>
                  </a:cubicBezTo>
                  <a:close/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0000FF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th-TH"/>
            </a:p>
          </p:txBody>
        </p:sp>
        <p:sp>
          <p:nvSpPr>
            <p:cNvPr id="4162" name="AutoShape 66"/>
            <p:cNvSpPr>
              <a:spLocks noChangeArrowheads="1"/>
            </p:cNvSpPr>
            <p:nvPr/>
          </p:nvSpPr>
          <p:spPr bwMode="auto">
            <a:xfrm rot="10800000">
              <a:off x="2306" y="3760"/>
              <a:ext cx="544" cy="681"/>
            </a:xfrm>
            <a:custGeom>
              <a:avLst/>
              <a:gdLst>
                <a:gd name="T0" fmla="*/ 10860 w 21600"/>
                <a:gd name="T1" fmla="*/ 2187 h 21600"/>
                <a:gd name="T2" fmla="*/ 2928 w 21600"/>
                <a:gd name="T3" fmla="*/ 10800 h 21600"/>
                <a:gd name="T4" fmla="*/ 10860 w 21600"/>
                <a:gd name="T5" fmla="*/ 21600 h 21600"/>
                <a:gd name="T6" fmla="*/ 18672 w 21600"/>
                <a:gd name="T7" fmla="*/ 10800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5037 w 21600"/>
                <a:gd name="T13" fmla="*/ 2277 h 21600"/>
                <a:gd name="T14" fmla="*/ 16557 w 21600"/>
                <a:gd name="T15" fmla="*/ 13677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0860" y="2187"/>
                  </a:moveTo>
                  <a:cubicBezTo>
                    <a:pt x="10451" y="1746"/>
                    <a:pt x="9529" y="1018"/>
                    <a:pt x="9015" y="730"/>
                  </a:cubicBezTo>
                  <a:cubicBezTo>
                    <a:pt x="7865" y="152"/>
                    <a:pt x="6685" y="0"/>
                    <a:pt x="5415" y="0"/>
                  </a:cubicBezTo>
                  <a:cubicBezTo>
                    <a:pt x="4175" y="152"/>
                    <a:pt x="2995" y="575"/>
                    <a:pt x="1967" y="1305"/>
                  </a:cubicBezTo>
                  <a:cubicBezTo>
                    <a:pt x="1150" y="2187"/>
                    <a:pt x="575" y="3222"/>
                    <a:pt x="242" y="4220"/>
                  </a:cubicBezTo>
                  <a:cubicBezTo>
                    <a:pt x="0" y="5410"/>
                    <a:pt x="242" y="6560"/>
                    <a:pt x="575" y="7597"/>
                  </a:cubicBezTo>
                  <a:lnTo>
                    <a:pt x="10860" y="21600"/>
                  </a:lnTo>
                  <a:lnTo>
                    <a:pt x="20995" y="7597"/>
                  </a:lnTo>
                  <a:cubicBezTo>
                    <a:pt x="21480" y="6560"/>
                    <a:pt x="21600" y="5410"/>
                    <a:pt x="21480" y="4220"/>
                  </a:cubicBezTo>
                  <a:cubicBezTo>
                    <a:pt x="21115" y="3222"/>
                    <a:pt x="20420" y="2187"/>
                    <a:pt x="19632" y="1305"/>
                  </a:cubicBezTo>
                  <a:cubicBezTo>
                    <a:pt x="18575" y="575"/>
                    <a:pt x="17425" y="152"/>
                    <a:pt x="16275" y="0"/>
                  </a:cubicBezTo>
                  <a:cubicBezTo>
                    <a:pt x="15005" y="0"/>
                    <a:pt x="13735" y="152"/>
                    <a:pt x="12705" y="730"/>
                  </a:cubicBezTo>
                  <a:cubicBezTo>
                    <a:pt x="12176" y="1018"/>
                    <a:pt x="11254" y="1746"/>
                    <a:pt x="10860" y="2187"/>
                  </a:cubicBezTo>
                  <a:close/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0000FF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th-TH"/>
            </a:p>
          </p:txBody>
        </p:sp>
        <p:sp>
          <p:nvSpPr>
            <p:cNvPr id="4163" name="AutoShape 67"/>
            <p:cNvSpPr>
              <a:spLocks noChangeArrowheads="1"/>
            </p:cNvSpPr>
            <p:nvPr/>
          </p:nvSpPr>
          <p:spPr bwMode="auto">
            <a:xfrm rot="-5004230">
              <a:off x="1973" y="3385"/>
              <a:ext cx="544" cy="681"/>
            </a:xfrm>
            <a:custGeom>
              <a:avLst/>
              <a:gdLst>
                <a:gd name="T0" fmla="*/ 10860 w 21600"/>
                <a:gd name="T1" fmla="*/ 2187 h 21600"/>
                <a:gd name="T2" fmla="*/ 2928 w 21600"/>
                <a:gd name="T3" fmla="*/ 10800 h 21600"/>
                <a:gd name="T4" fmla="*/ 10860 w 21600"/>
                <a:gd name="T5" fmla="*/ 21600 h 21600"/>
                <a:gd name="T6" fmla="*/ 18672 w 21600"/>
                <a:gd name="T7" fmla="*/ 10800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5037 w 21600"/>
                <a:gd name="T13" fmla="*/ 2277 h 21600"/>
                <a:gd name="T14" fmla="*/ 16557 w 21600"/>
                <a:gd name="T15" fmla="*/ 13677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0860" y="2187"/>
                  </a:moveTo>
                  <a:cubicBezTo>
                    <a:pt x="10451" y="1746"/>
                    <a:pt x="9529" y="1018"/>
                    <a:pt x="9015" y="730"/>
                  </a:cubicBezTo>
                  <a:cubicBezTo>
                    <a:pt x="7865" y="152"/>
                    <a:pt x="6685" y="0"/>
                    <a:pt x="5415" y="0"/>
                  </a:cubicBezTo>
                  <a:cubicBezTo>
                    <a:pt x="4175" y="152"/>
                    <a:pt x="2995" y="575"/>
                    <a:pt x="1967" y="1305"/>
                  </a:cubicBezTo>
                  <a:cubicBezTo>
                    <a:pt x="1150" y="2187"/>
                    <a:pt x="575" y="3222"/>
                    <a:pt x="242" y="4220"/>
                  </a:cubicBezTo>
                  <a:cubicBezTo>
                    <a:pt x="0" y="5410"/>
                    <a:pt x="242" y="6560"/>
                    <a:pt x="575" y="7597"/>
                  </a:cubicBezTo>
                  <a:lnTo>
                    <a:pt x="10860" y="21600"/>
                  </a:lnTo>
                  <a:lnTo>
                    <a:pt x="20995" y="7597"/>
                  </a:lnTo>
                  <a:cubicBezTo>
                    <a:pt x="21480" y="6560"/>
                    <a:pt x="21600" y="5410"/>
                    <a:pt x="21480" y="4220"/>
                  </a:cubicBezTo>
                  <a:cubicBezTo>
                    <a:pt x="21115" y="3222"/>
                    <a:pt x="20420" y="2187"/>
                    <a:pt x="19632" y="1305"/>
                  </a:cubicBezTo>
                  <a:cubicBezTo>
                    <a:pt x="18575" y="575"/>
                    <a:pt x="17425" y="152"/>
                    <a:pt x="16275" y="0"/>
                  </a:cubicBezTo>
                  <a:cubicBezTo>
                    <a:pt x="15005" y="0"/>
                    <a:pt x="13735" y="152"/>
                    <a:pt x="12705" y="730"/>
                  </a:cubicBezTo>
                  <a:cubicBezTo>
                    <a:pt x="12176" y="1018"/>
                    <a:pt x="11254" y="1746"/>
                    <a:pt x="10860" y="2187"/>
                  </a:cubicBezTo>
                  <a:close/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0000FF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th-TH"/>
            </a:p>
          </p:txBody>
        </p:sp>
        <p:sp>
          <p:nvSpPr>
            <p:cNvPr id="4164" name="AutoShape 68"/>
            <p:cNvSpPr>
              <a:spLocks noChangeArrowheads="1"/>
            </p:cNvSpPr>
            <p:nvPr/>
          </p:nvSpPr>
          <p:spPr bwMode="auto">
            <a:xfrm rot="5400000">
              <a:off x="2653" y="3430"/>
              <a:ext cx="544" cy="681"/>
            </a:xfrm>
            <a:custGeom>
              <a:avLst/>
              <a:gdLst>
                <a:gd name="T0" fmla="*/ 10860 w 21600"/>
                <a:gd name="T1" fmla="*/ 2187 h 21600"/>
                <a:gd name="T2" fmla="*/ 2928 w 21600"/>
                <a:gd name="T3" fmla="*/ 10800 h 21600"/>
                <a:gd name="T4" fmla="*/ 10860 w 21600"/>
                <a:gd name="T5" fmla="*/ 21600 h 21600"/>
                <a:gd name="T6" fmla="*/ 18672 w 21600"/>
                <a:gd name="T7" fmla="*/ 10800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5037 w 21600"/>
                <a:gd name="T13" fmla="*/ 2277 h 21600"/>
                <a:gd name="T14" fmla="*/ 16557 w 21600"/>
                <a:gd name="T15" fmla="*/ 13677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0860" y="2187"/>
                  </a:moveTo>
                  <a:cubicBezTo>
                    <a:pt x="10451" y="1746"/>
                    <a:pt x="9529" y="1018"/>
                    <a:pt x="9015" y="730"/>
                  </a:cubicBezTo>
                  <a:cubicBezTo>
                    <a:pt x="7865" y="152"/>
                    <a:pt x="6685" y="0"/>
                    <a:pt x="5415" y="0"/>
                  </a:cubicBezTo>
                  <a:cubicBezTo>
                    <a:pt x="4175" y="152"/>
                    <a:pt x="2995" y="575"/>
                    <a:pt x="1967" y="1305"/>
                  </a:cubicBezTo>
                  <a:cubicBezTo>
                    <a:pt x="1150" y="2187"/>
                    <a:pt x="575" y="3222"/>
                    <a:pt x="242" y="4220"/>
                  </a:cubicBezTo>
                  <a:cubicBezTo>
                    <a:pt x="0" y="5410"/>
                    <a:pt x="242" y="6560"/>
                    <a:pt x="575" y="7597"/>
                  </a:cubicBezTo>
                  <a:lnTo>
                    <a:pt x="10860" y="21600"/>
                  </a:lnTo>
                  <a:lnTo>
                    <a:pt x="20995" y="7597"/>
                  </a:lnTo>
                  <a:cubicBezTo>
                    <a:pt x="21480" y="6560"/>
                    <a:pt x="21600" y="5410"/>
                    <a:pt x="21480" y="4220"/>
                  </a:cubicBezTo>
                  <a:cubicBezTo>
                    <a:pt x="21115" y="3222"/>
                    <a:pt x="20420" y="2187"/>
                    <a:pt x="19632" y="1305"/>
                  </a:cubicBezTo>
                  <a:cubicBezTo>
                    <a:pt x="18575" y="575"/>
                    <a:pt x="17425" y="152"/>
                    <a:pt x="16275" y="0"/>
                  </a:cubicBezTo>
                  <a:cubicBezTo>
                    <a:pt x="15005" y="0"/>
                    <a:pt x="13735" y="152"/>
                    <a:pt x="12705" y="730"/>
                  </a:cubicBezTo>
                  <a:cubicBezTo>
                    <a:pt x="12176" y="1018"/>
                    <a:pt x="11254" y="1746"/>
                    <a:pt x="10860" y="2187"/>
                  </a:cubicBezTo>
                  <a:close/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0000FF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th-TH"/>
            </a:p>
          </p:txBody>
        </p:sp>
      </p:grpSp>
      <p:grpSp>
        <p:nvGrpSpPr>
          <p:cNvPr id="4165" name="Group 69"/>
          <p:cNvGrpSpPr>
            <a:grpSpLocks/>
          </p:cNvGrpSpPr>
          <p:nvPr/>
        </p:nvGrpSpPr>
        <p:grpSpPr bwMode="auto">
          <a:xfrm>
            <a:off x="22225" y="-153988"/>
            <a:ext cx="1439863" cy="1484313"/>
            <a:chOff x="1904" y="3092"/>
            <a:chExt cx="1361" cy="1349"/>
          </a:xfrm>
        </p:grpSpPr>
        <p:sp>
          <p:nvSpPr>
            <p:cNvPr id="4166" name="AutoShape 70"/>
            <p:cNvSpPr>
              <a:spLocks noChangeArrowheads="1"/>
            </p:cNvSpPr>
            <p:nvPr/>
          </p:nvSpPr>
          <p:spPr bwMode="auto">
            <a:xfrm>
              <a:off x="2311" y="3092"/>
              <a:ext cx="544" cy="681"/>
            </a:xfrm>
            <a:custGeom>
              <a:avLst/>
              <a:gdLst>
                <a:gd name="T0" fmla="*/ 10860 w 21600"/>
                <a:gd name="T1" fmla="*/ 2187 h 21600"/>
                <a:gd name="T2" fmla="*/ 2928 w 21600"/>
                <a:gd name="T3" fmla="*/ 10800 h 21600"/>
                <a:gd name="T4" fmla="*/ 10860 w 21600"/>
                <a:gd name="T5" fmla="*/ 21600 h 21600"/>
                <a:gd name="T6" fmla="*/ 18672 w 21600"/>
                <a:gd name="T7" fmla="*/ 10800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5037 w 21600"/>
                <a:gd name="T13" fmla="*/ 2277 h 21600"/>
                <a:gd name="T14" fmla="*/ 16557 w 21600"/>
                <a:gd name="T15" fmla="*/ 13677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0860" y="2187"/>
                  </a:moveTo>
                  <a:cubicBezTo>
                    <a:pt x="10451" y="1746"/>
                    <a:pt x="9529" y="1018"/>
                    <a:pt x="9015" y="730"/>
                  </a:cubicBezTo>
                  <a:cubicBezTo>
                    <a:pt x="7865" y="152"/>
                    <a:pt x="6685" y="0"/>
                    <a:pt x="5415" y="0"/>
                  </a:cubicBezTo>
                  <a:cubicBezTo>
                    <a:pt x="4175" y="152"/>
                    <a:pt x="2995" y="575"/>
                    <a:pt x="1967" y="1305"/>
                  </a:cubicBezTo>
                  <a:cubicBezTo>
                    <a:pt x="1150" y="2187"/>
                    <a:pt x="575" y="3222"/>
                    <a:pt x="242" y="4220"/>
                  </a:cubicBezTo>
                  <a:cubicBezTo>
                    <a:pt x="0" y="5410"/>
                    <a:pt x="242" y="6560"/>
                    <a:pt x="575" y="7597"/>
                  </a:cubicBezTo>
                  <a:lnTo>
                    <a:pt x="10860" y="21600"/>
                  </a:lnTo>
                  <a:lnTo>
                    <a:pt x="20995" y="7597"/>
                  </a:lnTo>
                  <a:cubicBezTo>
                    <a:pt x="21480" y="6560"/>
                    <a:pt x="21600" y="5410"/>
                    <a:pt x="21480" y="4220"/>
                  </a:cubicBezTo>
                  <a:cubicBezTo>
                    <a:pt x="21115" y="3222"/>
                    <a:pt x="20420" y="2187"/>
                    <a:pt x="19632" y="1305"/>
                  </a:cubicBezTo>
                  <a:cubicBezTo>
                    <a:pt x="18575" y="575"/>
                    <a:pt x="17425" y="152"/>
                    <a:pt x="16275" y="0"/>
                  </a:cubicBezTo>
                  <a:cubicBezTo>
                    <a:pt x="15005" y="0"/>
                    <a:pt x="13735" y="152"/>
                    <a:pt x="12705" y="730"/>
                  </a:cubicBezTo>
                  <a:cubicBezTo>
                    <a:pt x="12176" y="1018"/>
                    <a:pt x="11254" y="1746"/>
                    <a:pt x="10860" y="2187"/>
                  </a:cubicBezTo>
                  <a:close/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0000FF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th-TH"/>
            </a:p>
          </p:txBody>
        </p:sp>
        <p:sp>
          <p:nvSpPr>
            <p:cNvPr id="4167" name="AutoShape 71"/>
            <p:cNvSpPr>
              <a:spLocks noChangeArrowheads="1"/>
            </p:cNvSpPr>
            <p:nvPr/>
          </p:nvSpPr>
          <p:spPr bwMode="auto">
            <a:xfrm rot="10800000">
              <a:off x="2306" y="3760"/>
              <a:ext cx="544" cy="681"/>
            </a:xfrm>
            <a:custGeom>
              <a:avLst/>
              <a:gdLst>
                <a:gd name="T0" fmla="*/ 10860 w 21600"/>
                <a:gd name="T1" fmla="*/ 2187 h 21600"/>
                <a:gd name="T2" fmla="*/ 2928 w 21600"/>
                <a:gd name="T3" fmla="*/ 10800 h 21600"/>
                <a:gd name="T4" fmla="*/ 10860 w 21600"/>
                <a:gd name="T5" fmla="*/ 21600 h 21600"/>
                <a:gd name="T6" fmla="*/ 18672 w 21600"/>
                <a:gd name="T7" fmla="*/ 10800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5037 w 21600"/>
                <a:gd name="T13" fmla="*/ 2277 h 21600"/>
                <a:gd name="T14" fmla="*/ 16557 w 21600"/>
                <a:gd name="T15" fmla="*/ 13677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0860" y="2187"/>
                  </a:moveTo>
                  <a:cubicBezTo>
                    <a:pt x="10451" y="1746"/>
                    <a:pt x="9529" y="1018"/>
                    <a:pt x="9015" y="730"/>
                  </a:cubicBezTo>
                  <a:cubicBezTo>
                    <a:pt x="7865" y="152"/>
                    <a:pt x="6685" y="0"/>
                    <a:pt x="5415" y="0"/>
                  </a:cubicBezTo>
                  <a:cubicBezTo>
                    <a:pt x="4175" y="152"/>
                    <a:pt x="2995" y="575"/>
                    <a:pt x="1967" y="1305"/>
                  </a:cubicBezTo>
                  <a:cubicBezTo>
                    <a:pt x="1150" y="2187"/>
                    <a:pt x="575" y="3222"/>
                    <a:pt x="242" y="4220"/>
                  </a:cubicBezTo>
                  <a:cubicBezTo>
                    <a:pt x="0" y="5410"/>
                    <a:pt x="242" y="6560"/>
                    <a:pt x="575" y="7597"/>
                  </a:cubicBezTo>
                  <a:lnTo>
                    <a:pt x="10860" y="21600"/>
                  </a:lnTo>
                  <a:lnTo>
                    <a:pt x="20995" y="7597"/>
                  </a:lnTo>
                  <a:cubicBezTo>
                    <a:pt x="21480" y="6560"/>
                    <a:pt x="21600" y="5410"/>
                    <a:pt x="21480" y="4220"/>
                  </a:cubicBezTo>
                  <a:cubicBezTo>
                    <a:pt x="21115" y="3222"/>
                    <a:pt x="20420" y="2187"/>
                    <a:pt x="19632" y="1305"/>
                  </a:cubicBezTo>
                  <a:cubicBezTo>
                    <a:pt x="18575" y="575"/>
                    <a:pt x="17425" y="152"/>
                    <a:pt x="16275" y="0"/>
                  </a:cubicBezTo>
                  <a:cubicBezTo>
                    <a:pt x="15005" y="0"/>
                    <a:pt x="13735" y="152"/>
                    <a:pt x="12705" y="730"/>
                  </a:cubicBezTo>
                  <a:cubicBezTo>
                    <a:pt x="12176" y="1018"/>
                    <a:pt x="11254" y="1746"/>
                    <a:pt x="10860" y="2187"/>
                  </a:cubicBezTo>
                  <a:close/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0000FF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th-TH"/>
            </a:p>
          </p:txBody>
        </p:sp>
        <p:sp>
          <p:nvSpPr>
            <p:cNvPr id="4168" name="AutoShape 72"/>
            <p:cNvSpPr>
              <a:spLocks noChangeArrowheads="1"/>
            </p:cNvSpPr>
            <p:nvPr/>
          </p:nvSpPr>
          <p:spPr bwMode="auto">
            <a:xfrm rot="-5004230">
              <a:off x="1973" y="3385"/>
              <a:ext cx="544" cy="681"/>
            </a:xfrm>
            <a:custGeom>
              <a:avLst/>
              <a:gdLst>
                <a:gd name="T0" fmla="*/ 10860 w 21600"/>
                <a:gd name="T1" fmla="*/ 2187 h 21600"/>
                <a:gd name="T2" fmla="*/ 2928 w 21600"/>
                <a:gd name="T3" fmla="*/ 10800 h 21600"/>
                <a:gd name="T4" fmla="*/ 10860 w 21600"/>
                <a:gd name="T5" fmla="*/ 21600 h 21600"/>
                <a:gd name="T6" fmla="*/ 18672 w 21600"/>
                <a:gd name="T7" fmla="*/ 10800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5037 w 21600"/>
                <a:gd name="T13" fmla="*/ 2277 h 21600"/>
                <a:gd name="T14" fmla="*/ 16557 w 21600"/>
                <a:gd name="T15" fmla="*/ 13677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0860" y="2187"/>
                  </a:moveTo>
                  <a:cubicBezTo>
                    <a:pt x="10451" y="1746"/>
                    <a:pt x="9529" y="1018"/>
                    <a:pt x="9015" y="730"/>
                  </a:cubicBezTo>
                  <a:cubicBezTo>
                    <a:pt x="7865" y="152"/>
                    <a:pt x="6685" y="0"/>
                    <a:pt x="5415" y="0"/>
                  </a:cubicBezTo>
                  <a:cubicBezTo>
                    <a:pt x="4175" y="152"/>
                    <a:pt x="2995" y="575"/>
                    <a:pt x="1967" y="1305"/>
                  </a:cubicBezTo>
                  <a:cubicBezTo>
                    <a:pt x="1150" y="2187"/>
                    <a:pt x="575" y="3222"/>
                    <a:pt x="242" y="4220"/>
                  </a:cubicBezTo>
                  <a:cubicBezTo>
                    <a:pt x="0" y="5410"/>
                    <a:pt x="242" y="6560"/>
                    <a:pt x="575" y="7597"/>
                  </a:cubicBezTo>
                  <a:lnTo>
                    <a:pt x="10860" y="21600"/>
                  </a:lnTo>
                  <a:lnTo>
                    <a:pt x="20995" y="7597"/>
                  </a:lnTo>
                  <a:cubicBezTo>
                    <a:pt x="21480" y="6560"/>
                    <a:pt x="21600" y="5410"/>
                    <a:pt x="21480" y="4220"/>
                  </a:cubicBezTo>
                  <a:cubicBezTo>
                    <a:pt x="21115" y="3222"/>
                    <a:pt x="20420" y="2187"/>
                    <a:pt x="19632" y="1305"/>
                  </a:cubicBezTo>
                  <a:cubicBezTo>
                    <a:pt x="18575" y="575"/>
                    <a:pt x="17425" y="152"/>
                    <a:pt x="16275" y="0"/>
                  </a:cubicBezTo>
                  <a:cubicBezTo>
                    <a:pt x="15005" y="0"/>
                    <a:pt x="13735" y="152"/>
                    <a:pt x="12705" y="730"/>
                  </a:cubicBezTo>
                  <a:cubicBezTo>
                    <a:pt x="12176" y="1018"/>
                    <a:pt x="11254" y="1746"/>
                    <a:pt x="10860" y="2187"/>
                  </a:cubicBezTo>
                  <a:close/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0000FF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th-TH"/>
            </a:p>
          </p:txBody>
        </p:sp>
        <p:sp>
          <p:nvSpPr>
            <p:cNvPr id="4169" name="AutoShape 73"/>
            <p:cNvSpPr>
              <a:spLocks noChangeArrowheads="1"/>
            </p:cNvSpPr>
            <p:nvPr/>
          </p:nvSpPr>
          <p:spPr bwMode="auto">
            <a:xfrm rot="5400000">
              <a:off x="2653" y="3430"/>
              <a:ext cx="544" cy="681"/>
            </a:xfrm>
            <a:custGeom>
              <a:avLst/>
              <a:gdLst>
                <a:gd name="T0" fmla="*/ 10860 w 21600"/>
                <a:gd name="T1" fmla="*/ 2187 h 21600"/>
                <a:gd name="T2" fmla="*/ 2928 w 21600"/>
                <a:gd name="T3" fmla="*/ 10800 h 21600"/>
                <a:gd name="T4" fmla="*/ 10860 w 21600"/>
                <a:gd name="T5" fmla="*/ 21600 h 21600"/>
                <a:gd name="T6" fmla="*/ 18672 w 21600"/>
                <a:gd name="T7" fmla="*/ 10800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5037 w 21600"/>
                <a:gd name="T13" fmla="*/ 2277 h 21600"/>
                <a:gd name="T14" fmla="*/ 16557 w 21600"/>
                <a:gd name="T15" fmla="*/ 13677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0860" y="2187"/>
                  </a:moveTo>
                  <a:cubicBezTo>
                    <a:pt x="10451" y="1746"/>
                    <a:pt x="9529" y="1018"/>
                    <a:pt x="9015" y="730"/>
                  </a:cubicBezTo>
                  <a:cubicBezTo>
                    <a:pt x="7865" y="152"/>
                    <a:pt x="6685" y="0"/>
                    <a:pt x="5415" y="0"/>
                  </a:cubicBezTo>
                  <a:cubicBezTo>
                    <a:pt x="4175" y="152"/>
                    <a:pt x="2995" y="575"/>
                    <a:pt x="1967" y="1305"/>
                  </a:cubicBezTo>
                  <a:cubicBezTo>
                    <a:pt x="1150" y="2187"/>
                    <a:pt x="575" y="3222"/>
                    <a:pt x="242" y="4220"/>
                  </a:cubicBezTo>
                  <a:cubicBezTo>
                    <a:pt x="0" y="5410"/>
                    <a:pt x="242" y="6560"/>
                    <a:pt x="575" y="7597"/>
                  </a:cubicBezTo>
                  <a:lnTo>
                    <a:pt x="10860" y="21600"/>
                  </a:lnTo>
                  <a:lnTo>
                    <a:pt x="20995" y="7597"/>
                  </a:lnTo>
                  <a:cubicBezTo>
                    <a:pt x="21480" y="6560"/>
                    <a:pt x="21600" y="5410"/>
                    <a:pt x="21480" y="4220"/>
                  </a:cubicBezTo>
                  <a:cubicBezTo>
                    <a:pt x="21115" y="3222"/>
                    <a:pt x="20420" y="2187"/>
                    <a:pt x="19632" y="1305"/>
                  </a:cubicBezTo>
                  <a:cubicBezTo>
                    <a:pt x="18575" y="575"/>
                    <a:pt x="17425" y="152"/>
                    <a:pt x="16275" y="0"/>
                  </a:cubicBezTo>
                  <a:cubicBezTo>
                    <a:pt x="15005" y="0"/>
                    <a:pt x="13735" y="152"/>
                    <a:pt x="12705" y="730"/>
                  </a:cubicBezTo>
                  <a:cubicBezTo>
                    <a:pt x="12176" y="1018"/>
                    <a:pt x="11254" y="1746"/>
                    <a:pt x="10860" y="2187"/>
                  </a:cubicBezTo>
                  <a:close/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0000FF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th-TH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repeatCount="indefinite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5503 0.01965 L -2.0401 -0.0222 " pathEditMode="relative" rAng="0" ptsTypes="AA">
                                      <p:cBhvr>
                                        <p:cTn id="6" dur="5000" fill="hold"/>
                                        <p:tgtEl>
                                          <p:spTgt spid="41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98" y="-21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3000" fill="hold"/>
                                        <p:tgtEl>
                                          <p:spTgt spid="41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3000" fill="hold"/>
                                        <p:tgtEl>
                                          <p:spTgt spid="41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" dur="3000" fill="hold"/>
                                        <p:tgtEl>
                                          <p:spTgt spid="41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" dur="3000" fill="hold"/>
                                        <p:tgtEl>
                                          <p:spTgt spid="41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3000" fill="hold"/>
                                        <p:tgtEl>
                                          <p:spTgt spid="41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8" dur="3000" fill="hold"/>
                                        <p:tgtEl>
                                          <p:spTgt spid="41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0" dur="3000" fill="hold"/>
                                        <p:tgtEl>
                                          <p:spTgt spid="415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2" dur="3000" fill="hold"/>
                                        <p:tgtEl>
                                          <p:spTgt spid="416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4" dur="3000" fill="hold"/>
                                        <p:tgtEl>
                                          <p:spTgt spid="416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1" presetClass="entr" presetSubtype="8" repeatCount="indefinite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29" dur="3000"/>
                                        <p:tgtEl>
                                          <p:spTgt spid="4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75" grpId="0" animBg="1"/>
      <p:bldP spid="410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55" name="Oval 35"/>
          <p:cNvSpPr>
            <a:spLocks noChangeArrowheads="1"/>
          </p:cNvSpPr>
          <p:nvPr/>
        </p:nvSpPr>
        <p:spPr bwMode="auto">
          <a:xfrm>
            <a:off x="3779838" y="1412875"/>
            <a:ext cx="792162" cy="647700"/>
          </a:xfrm>
          <a:prstGeom prst="ellipse">
            <a:avLst/>
          </a:prstGeom>
          <a:gradFill rotWithShape="1">
            <a:gsLst>
              <a:gs pos="0">
                <a:srgbClr val="FF0000"/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th-TH"/>
          </a:p>
        </p:txBody>
      </p:sp>
      <p:sp>
        <p:nvSpPr>
          <p:cNvPr id="5156" name="Oval 36"/>
          <p:cNvSpPr>
            <a:spLocks noChangeArrowheads="1"/>
          </p:cNvSpPr>
          <p:nvPr/>
        </p:nvSpPr>
        <p:spPr bwMode="auto">
          <a:xfrm>
            <a:off x="6877050" y="5013325"/>
            <a:ext cx="792163" cy="647700"/>
          </a:xfrm>
          <a:prstGeom prst="ellipse">
            <a:avLst/>
          </a:prstGeom>
          <a:gradFill rotWithShape="1">
            <a:gsLst>
              <a:gs pos="0">
                <a:srgbClr val="FF0000"/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th-TH"/>
          </a:p>
        </p:txBody>
      </p:sp>
      <p:sp>
        <p:nvSpPr>
          <p:cNvPr id="5157" name="Oval 37"/>
          <p:cNvSpPr>
            <a:spLocks noChangeArrowheads="1"/>
          </p:cNvSpPr>
          <p:nvPr/>
        </p:nvSpPr>
        <p:spPr bwMode="auto">
          <a:xfrm>
            <a:off x="3563938" y="2781300"/>
            <a:ext cx="792162" cy="647700"/>
          </a:xfrm>
          <a:prstGeom prst="ellipse">
            <a:avLst/>
          </a:prstGeom>
          <a:gradFill rotWithShape="1">
            <a:gsLst>
              <a:gs pos="0">
                <a:srgbClr val="FF0000"/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th-TH"/>
          </a:p>
        </p:txBody>
      </p:sp>
      <p:sp>
        <p:nvSpPr>
          <p:cNvPr id="5151" name="Oval 31"/>
          <p:cNvSpPr>
            <a:spLocks noChangeArrowheads="1"/>
          </p:cNvSpPr>
          <p:nvPr/>
        </p:nvSpPr>
        <p:spPr bwMode="auto">
          <a:xfrm>
            <a:off x="1187450" y="0"/>
            <a:ext cx="6337300" cy="936625"/>
          </a:xfrm>
          <a:prstGeom prst="ellipse">
            <a:avLst/>
          </a:prstGeom>
          <a:gradFill rotWithShape="1">
            <a:gsLst>
              <a:gs pos="0">
                <a:srgbClr val="FF0000"/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th-TH"/>
          </a:p>
        </p:txBody>
      </p:sp>
      <p:grpSp>
        <p:nvGrpSpPr>
          <p:cNvPr id="5125" name="Group 5"/>
          <p:cNvGrpSpPr>
            <a:grpSpLocks/>
          </p:cNvGrpSpPr>
          <p:nvPr/>
        </p:nvGrpSpPr>
        <p:grpSpPr bwMode="auto">
          <a:xfrm>
            <a:off x="0" y="-100013"/>
            <a:ext cx="9144000" cy="7008813"/>
            <a:chOff x="0" y="-63"/>
            <a:chExt cx="5760" cy="4415"/>
          </a:xfrm>
        </p:grpSpPr>
        <p:grpSp>
          <p:nvGrpSpPr>
            <p:cNvPr id="5126" name="Group 6"/>
            <p:cNvGrpSpPr>
              <a:grpSpLocks/>
            </p:cNvGrpSpPr>
            <p:nvPr/>
          </p:nvGrpSpPr>
          <p:grpSpPr bwMode="auto">
            <a:xfrm rot="16007212">
              <a:off x="2466" y="1082"/>
              <a:ext cx="824" cy="5716"/>
              <a:chOff x="-69" y="-95"/>
              <a:chExt cx="824" cy="4388"/>
            </a:xfrm>
          </p:grpSpPr>
          <p:sp>
            <p:nvSpPr>
              <p:cNvPr id="5127" name="Freeform 7"/>
              <p:cNvSpPr>
                <a:spLocks/>
              </p:cNvSpPr>
              <p:nvPr/>
            </p:nvSpPr>
            <p:spPr bwMode="auto">
              <a:xfrm>
                <a:off x="-69" y="-58"/>
                <a:ext cx="532" cy="4351"/>
              </a:xfrm>
              <a:custGeom>
                <a:avLst/>
                <a:gdLst/>
                <a:ahLst/>
                <a:cxnLst>
                  <a:cxn ang="0">
                    <a:pos x="439" y="0"/>
                  </a:cxn>
                  <a:cxn ang="0">
                    <a:pos x="182" y="675"/>
                  </a:cxn>
                  <a:cxn ang="0">
                    <a:pos x="502" y="2348"/>
                  </a:cxn>
                  <a:cxn ang="0">
                    <a:pos x="0" y="4351"/>
                  </a:cxn>
                </a:cxnLst>
                <a:rect l="0" t="0" r="r" b="b"/>
                <a:pathLst>
                  <a:path w="532" h="4351">
                    <a:moveTo>
                      <a:pt x="439" y="0"/>
                    </a:moveTo>
                    <a:cubicBezTo>
                      <a:pt x="305" y="142"/>
                      <a:pt x="171" y="284"/>
                      <a:pt x="182" y="675"/>
                    </a:cubicBezTo>
                    <a:cubicBezTo>
                      <a:pt x="193" y="1066"/>
                      <a:pt x="532" y="1735"/>
                      <a:pt x="502" y="2348"/>
                    </a:cubicBezTo>
                    <a:cubicBezTo>
                      <a:pt x="472" y="2961"/>
                      <a:pt x="84" y="4017"/>
                      <a:pt x="0" y="4351"/>
                    </a:cubicBezTo>
                  </a:path>
                </a:pathLst>
              </a:custGeom>
              <a:noFill/>
              <a:ln w="88900">
                <a:solidFill>
                  <a:srgbClr val="FF0000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th-TH"/>
              </a:p>
            </p:txBody>
          </p:sp>
          <p:sp>
            <p:nvSpPr>
              <p:cNvPr id="5128" name="Freeform 8"/>
              <p:cNvSpPr>
                <a:spLocks/>
              </p:cNvSpPr>
              <p:nvPr/>
            </p:nvSpPr>
            <p:spPr bwMode="auto">
              <a:xfrm>
                <a:off x="78" y="-66"/>
                <a:ext cx="532" cy="4351"/>
              </a:xfrm>
              <a:custGeom>
                <a:avLst/>
                <a:gdLst/>
                <a:ahLst/>
                <a:cxnLst>
                  <a:cxn ang="0">
                    <a:pos x="439" y="0"/>
                  </a:cxn>
                  <a:cxn ang="0">
                    <a:pos x="182" y="675"/>
                  </a:cxn>
                  <a:cxn ang="0">
                    <a:pos x="502" y="2348"/>
                  </a:cxn>
                  <a:cxn ang="0">
                    <a:pos x="0" y="4351"/>
                  </a:cxn>
                </a:cxnLst>
                <a:rect l="0" t="0" r="r" b="b"/>
                <a:pathLst>
                  <a:path w="532" h="4351">
                    <a:moveTo>
                      <a:pt x="439" y="0"/>
                    </a:moveTo>
                    <a:cubicBezTo>
                      <a:pt x="305" y="142"/>
                      <a:pt x="171" y="284"/>
                      <a:pt x="182" y="675"/>
                    </a:cubicBezTo>
                    <a:cubicBezTo>
                      <a:pt x="193" y="1066"/>
                      <a:pt x="532" y="1735"/>
                      <a:pt x="502" y="2348"/>
                    </a:cubicBezTo>
                    <a:cubicBezTo>
                      <a:pt x="472" y="2961"/>
                      <a:pt x="84" y="4017"/>
                      <a:pt x="0" y="4351"/>
                    </a:cubicBezTo>
                  </a:path>
                </a:pathLst>
              </a:custGeom>
              <a:noFill/>
              <a:ln w="88900">
                <a:solidFill>
                  <a:srgbClr val="0000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th-TH"/>
              </a:p>
            </p:txBody>
          </p:sp>
          <p:sp>
            <p:nvSpPr>
              <p:cNvPr id="5129" name="Freeform 9"/>
              <p:cNvSpPr>
                <a:spLocks/>
              </p:cNvSpPr>
              <p:nvPr/>
            </p:nvSpPr>
            <p:spPr bwMode="auto">
              <a:xfrm>
                <a:off x="223" y="-95"/>
                <a:ext cx="532" cy="4351"/>
              </a:xfrm>
              <a:custGeom>
                <a:avLst/>
                <a:gdLst/>
                <a:ahLst/>
                <a:cxnLst>
                  <a:cxn ang="0">
                    <a:pos x="439" y="0"/>
                  </a:cxn>
                  <a:cxn ang="0">
                    <a:pos x="182" y="675"/>
                  </a:cxn>
                  <a:cxn ang="0">
                    <a:pos x="502" y="2348"/>
                  </a:cxn>
                  <a:cxn ang="0">
                    <a:pos x="0" y="4351"/>
                  </a:cxn>
                </a:cxnLst>
                <a:rect l="0" t="0" r="r" b="b"/>
                <a:pathLst>
                  <a:path w="532" h="4351">
                    <a:moveTo>
                      <a:pt x="439" y="0"/>
                    </a:moveTo>
                    <a:cubicBezTo>
                      <a:pt x="305" y="142"/>
                      <a:pt x="171" y="284"/>
                      <a:pt x="182" y="675"/>
                    </a:cubicBezTo>
                    <a:cubicBezTo>
                      <a:pt x="193" y="1066"/>
                      <a:pt x="532" y="1735"/>
                      <a:pt x="502" y="2348"/>
                    </a:cubicBezTo>
                    <a:cubicBezTo>
                      <a:pt x="472" y="2961"/>
                      <a:pt x="84" y="4017"/>
                      <a:pt x="0" y="4351"/>
                    </a:cubicBezTo>
                  </a:path>
                </a:pathLst>
              </a:custGeom>
              <a:noFill/>
              <a:ln w="88900">
                <a:solidFill>
                  <a:srgbClr val="FF0000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th-TH"/>
              </a:p>
            </p:txBody>
          </p:sp>
        </p:grpSp>
        <p:grpSp>
          <p:nvGrpSpPr>
            <p:cNvPr id="5130" name="Group 10"/>
            <p:cNvGrpSpPr>
              <a:grpSpLocks/>
            </p:cNvGrpSpPr>
            <p:nvPr/>
          </p:nvGrpSpPr>
          <p:grpSpPr bwMode="auto">
            <a:xfrm>
              <a:off x="113" y="-63"/>
              <a:ext cx="824" cy="4388"/>
              <a:chOff x="-69" y="-95"/>
              <a:chExt cx="824" cy="4388"/>
            </a:xfrm>
          </p:grpSpPr>
          <p:sp>
            <p:nvSpPr>
              <p:cNvPr id="5131" name="Freeform 11"/>
              <p:cNvSpPr>
                <a:spLocks/>
              </p:cNvSpPr>
              <p:nvPr/>
            </p:nvSpPr>
            <p:spPr bwMode="auto">
              <a:xfrm>
                <a:off x="-69" y="-58"/>
                <a:ext cx="532" cy="4351"/>
              </a:xfrm>
              <a:custGeom>
                <a:avLst/>
                <a:gdLst/>
                <a:ahLst/>
                <a:cxnLst>
                  <a:cxn ang="0">
                    <a:pos x="439" y="0"/>
                  </a:cxn>
                  <a:cxn ang="0">
                    <a:pos x="182" y="675"/>
                  </a:cxn>
                  <a:cxn ang="0">
                    <a:pos x="502" y="2348"/>
                  </a:cxn>
                  <a:cxn ang="0">
                    <a:pos x="0" y="4351"/>
                  </a:cxn>
                </a:cxnLst>
                <a:rect l="0" t="0" r="r" b="b"/>
                <a:pathLst>
                  <a:path w="532" h="4351">
                    <a:moveTo>
                      <a:pt x="439" y="0"/>
                    </a:moveTo>
                    <a:cubicBezTo>
                      <a:pt x="305" y="142"/>
                      <a:pt x="171" y="284"/>
                      <a:pt x="182" y="675"/>
                    </a:cubicBezTo>
                    <a:cubicBezTo>
                      <a:pt x="193" y="1066"/>
                      <a:pt x="532" y="1735"/>
                      <a:pt x="502" y="2348"/>
                    </a:cubicBezTo>
                    <a:cubicBezTo>
                      <a:pt x="472" y="2961"/>
                      <a:pt x="84" y="4017"/>
                      <a:pt x="0" y="4351"/>
                    </a:cubicBezTo>
                  </a:path>
                </a:pathLst>
              </a:custGeom>
              <a:noFill/>
              <a:ln w="88900">
                <a:solidFill>
                  <a:srgbClr val="FF0000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th-TH"/>
              </a:p>
            </p:txBody>
          </p:sp>
          <p:sp>
            <p:nvSpPr>
              <p:cNvPr id="5132" name="Freeform 12"/>
              <p:cNvSpPr>
                <a:spLocks/>
              </p:cNvSpPr>
              <p:nvPr/>
            </p:nvSpPr>
            <p:spPr bwMode="auto">
              <a:xfrm>
                <a:off x="78" y="-66"/>
                <a:ext cx="532" cy="4351"/>
              </a:xfrm>
              <a:custGeom>
                <a:avLst/>
                <a:gdLst/>
                <a:ahLst/>
                <a:cxnLst>
                  <a:cxn ang="0">
                    <a:pos x="439" y="0"/>
                  </a:cxn>
                  <a:cxn ang="0">
                    <a:pos x="182" y="675"/>
                  </a:cxn>
                  <a:cxn ang="0">
                    <a:pos x="502" y="2348"/>
                  </a:cxn>
                  <a:cxn ang="0">
                    <a:pos x="0" y="4351"/>
                  </a:cxn>
                </a:cxnLst>
                <a:rect l="0" t="0" r="r" b="b"/>
                <a:pathLst>
                  <a:path w="532" h="4351">
                    <a:moveTo>
                      <a:pt x="439" y="0"/>
                    </a:moveTo>
                    <a:cubicBezTo>
                      <a:pt x="305" y="142"/>
                      <a:pt x="171" y="284"/>
                      <a:pt x="182" y="675"/>
                    </a:cubicBezTo>
                    <a:cubicBezTo>
                      <a:pt x="193" y="1066"/>
                      <a:pt x="532" y="1735"/>
                      <a:pt x="502" y="2348"/>
                    </a:cubicBezTo>
                    <a:cubicBezTo>
                      <a:pt x="472" y="2961"/>
                      <a:pt x="84" y="4017"/>
                      <a:pt x="0" y="4351"/>
                    </a:cubicBezTo>
                  </a:path>
                </a:pathLst>
              </a:custGeom>
              <a:noFill/>
              <a:ln w="88900">
                <a:solidFill>
                  <a:srgbClr val="0000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th-TH"/>
              </a:p>
            </p:txBody>
          </p:sp>
          <p:sp>
            <p:nvSpPr>
              <p:cNvPr id="5133" name="Freeform 13"/>
              <p:cNvSpPr>
                <a:spLocks/>
              </p:cNvSpPr>
              <p:nvPr/>
            </p:nvSpPr>
            <p:spPr bwMode="auto">
              <a:xfrm>
                <a:off x="223" y="-95"/>
                <a:ext cx="532" cy="4351"/>
              </a:xfrm>
              <a:custGeom>
                <a:avLst/>
                <a:gdLst/>
                <a:ahLst/>
                <a:cxnLst>
                  <a:cxn ang="0">
                    <a:pos x="439" y="0"/>
                  </a:cxn>
                  <a:cxn ang="0">
                    <a:pos x="182" y="675"/>
                  </a:cxn>
                  <a:cxn ang="0">
                    <a:pos x="502" y="2348"/>
                  </a:cxn>
                  <a:cxn ang="0">
                    <a:pos x="0" y="4351"/>
                  </a:cxn>
                </a:cxnLst>
                <a:rect l="0" t="0" r="r" b="b"/>
                <a:pathLst>
                  <a:path w="532" h="4351">
                    <a:moveTo>
                      <a:pt x="439" y="0"/>
                    </a:moveTo>
                    <a:cubicBezTo>
                      <a:pt x="305" y="142"/>
                      <a:pt x="171" y="284"/>
                      <a:pt x="182" y="675"/>
                    </a:cubicBezTo>
                    <a:cubicBezTo>
                      <a:pt x="193" y="1066"/>
                      <a:pt x="532" y="1735"/>
                      <a:pt x="502" y="2348"/>
                    </a:cubicBezTo>
                    <a:cubicBezTo>
                      <a:pt x="472" y="2961"/>
                      <a:pt x="84" y="4017"/>
                      <a:pt x="0" y="4351"/>
                    </a:cubicBezTo>
                  </a:path>
                </a:pathLst>
              </a:custGeom>
              <a:noFill/>
              <a:ln w="88900">
                <a:solidFill>
                  <a:srgbClr val="FF0000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th-TH"/>
              </a:p>
            </p:txBody>
          </p:sp>
        </p:grpSp>
        <p:sp>
          <p:nvSpPr>
            <p:cNvPr id="5134" name="plant"/>
            <p:cNvSpPr>
              <a:spLocks noEditPoints="1" noChangeArrowheads="1"/>
            </p:cNvSpPr>
            <p:nvPr/>
          </p:nvSpPr>
          <p:spPr bwMode="auto">
            <a:xfrm>
              <a:off x="0" y="3406"/>
              <a:ext cx="817" cy="914"/>
            </a:xfrm>
            <a:custGeom>
              <a:avLst/>
              <a:gdLst>
                <a:gd name="T0" fmla="*/ 0 w 21600"/>
                <a:gd name="T1" fmla="*/ 0 h 21600"/>
                <a:gd name="T2" fmla="*/ 10800 w 21600"/>
                <a:gd name="T3" fmla="*/ 0 h 21600"/>
                <a:gd name="T4" fmla="*/ 21600 w 21600"/>
                <a:gd name="T5" fmla="*/ 0 h 21600"/>
                <a:gd name="T6" fmla="*/ 21600 w 21600"/>
                <a:gd name="T7" fmla="*/ 10800 h 21600"/>
                <a:gd name="T8" fmla="*/ 21600 w 21600"/>
                <a:gd name="T9" fmla="*/ 21600 h 21600"/>
                <a:gd name="T10" fmla="*/ 10800 w 21600"/>
                <a:gd name="T11" fmla="*/ 21600 h 21600"/>
                <a:gd name="T12" fmla="*/ 0 w 21600"/>
                <a:gd name="T13" fmla="*/ 21600 h 21600"/>
                <a:gd name="T14" fmla="*/ 0 w 21600"/>
                <a:gd name="T15" fmla="*/ 10800 h 21600"/>
                <a:gd name="T16" fmla="*/ 7100 w 21600"/>
                <a:gd name="T17" fmla="*/ 10092 h 21600"/>
                <a:gd name="T18" fmla="*/ 14545 w 21600"/>
                <a:gd name="T19" fmla="*/ 13573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9368" y="9002"/>
                  </a:moveTo>
                  <a:lnTo>
                    <a:pt x="9254" y="8422"/>
                  </a:lnTo>
                  <a:lnTo>
                    <a:pt x="9139" y="7935"/>
                  </a:lnTo>
                  <a:lnTo>
                    <a:pt x="8819" y="7355"/>
                  </a:lnTo>
                  <a:lnTo>
                    <a:pt x="8475" y="6728"/>
                  </a:lnTo>
                  <a:lnTo>
                    <a:pt x="8040" y="6287"/>
                  </a:lnTo>
                  <a:lnTo>
                    <a:pt x="7421" y="5707"/>
                  </a:lnTo>
                  <a:lnTo>
                    <a:pt x="6574" y="5429"/>
                  </a:lnTo>
                  <a:lnTo>
                    <a:pt x="5452" y="5313"/>
                  </a:lnTo>
                  <a:lnTo>
                    <a:pt x="4856" y="5220"/>
                  </a:lnTo>
                  <a:lnTo>
                    <a:pt x="4169" y="5220"/>
                  </a:lnTo>
                  <a:lnTo>
                    <a:pt x="3665" y="5104"/>
                  </a:lnTo>
                  <a:lnTo>
                    <a:pt x="3001" y="4872"/>
                  </a:lnTo>
                  <a:lnTo>
                    <a:pt x="2497" y="4756"/>
                  </a:lnTo>
                  <a:lnTo>
                    <a:pt x="2062" y="4408"/>
                  </a:lnTo>
                  <a:lnTo>
                    <a:pt x="1603" y="4083"/>
                  </a:lnTo>
                  <a:lnTo>
                    <a:pt x="1283" y="3689"/>
                  </a:lnTo>
                  <a:lnTo>
                    <a:pt x="1283" y="4315"/>
                  </a:lnTo>
                  <a:lnTo>
                    <a:pt x="1489" y="5104"/>
                  </a:lnTo>
                  <a:lnTo>
                    <a:pt x="1832" y="6055"/>
                  </a:lnTo>
                  <a:lnTo>
                    <a:pt x="2382" y="6914"/>
                  </a:lnTo>
                  <a:lnTo>
                    <a:pt x="2680" y="7471"/>
                  </a:lnTo>
                  <a:lnTo>
                    <a:pt x="3115" y="7935"/>
                  </a:lnTo>
                  <a:lnTo>
                    <a:pt x="3573" y="8213"/>
                  </a:lnTo>
                  <a:lnTo>
                    <a:pt x="4077" y="8654"/>
                  </a:lnTo>
                  <a:lnTo>
                    <a:pt x="4627" y="9002"/>
                  </a:lnTo>
                  <a:lnTo>
                    <a:pt x="5245" y="9234"/>
                  </a:lnTo>
                  <a:lnTo>
                    <a:pt x="6024" y="9443"/>
                  </a:lnTo>
                  <a:lnTo>
                    <a:pt x="6757" y="9628"/>
                  </a:lnTo>
                  <a:lnTo>
                    <a:pt x="5177" y="10069"/>
                  </a:lnTo>
                  <a:lnTo>
                    <a:pt x="3963" y="10649"/>
                  </a:lnTo>
                  <a:lnTo>
                    <a:pt x="3344" y="11044"/>
                  </a:lnTo>
                  <a:lnTo>
                    <a:pt x="2886" y="11600"/>
                  </a:lnTo>
                  <a:lnTo>
                    <a:pt x="2497" y="12041"/>
                  </a:lnTo>
                  <a:lnTo>
                    <a:pt x="1947" y="12343"/>
                  </a:lnTo>
                  <a:lnTo>
                    <a:pt x="1168" y="12668"/>
                  </a:lnTo>
                  <a:lnTo>
                    <a:pt x="0" y="12900"/>
                  </a:lnTo>
                  <a:lnTo>
                    <a:pt x="435" y="13248"/>
                  </a:lnTo>
                  <a:lnTo>
                    <a:pt x="779" y="13456"/>
                  </a:lnTo>
                  <a:lnTo>
                    <a:pt x="1283" y="13642"/>
                  </a:lnTo>
                  <a:lnTo>
                    <a:pt x="1718" y="13758"/>
                  </a:lnTo>
                  <a:lnTo>
                    <a:pt x="2680" y="13851"/>
                  </a:lnTo>
                  <a:lnTo>
                    <a:pt x="3573" y="13758"/>
                  </a:lnTo>
                  <a:lnTo>
                    <a:pt x="4512" y="13526"/>
                  </a:lnTo>
                  <a:lnTo>
                    <a:pt x="5360" y="13248"/>
                  </a:lnTo>
                  <a:lnTo>
                    <a:pt x="6139" y="12900"/>
                  </a:lnTo>
                  <a:lnTo>
                    <a:pt x="6757" y="12552"/>
                  </a:lnTo>
                  <a:lnTo>
                    <a:pt x="6459" y="13132"/>
                  </a:lnTo>
                  <a:lnTo>
                    <a:pt x="6139" y="13642"/>
                  </a:lnTo>
                  <a:lnTo>
                    <a:pt x="5910" y="14199"/>
                  </a:lnTo>
                  <a:lnTo>
                    <a:pt x="5681" y="14663"/>
                  </a:lnTo>
                  <a:lnTo>
                    <a:pt x="5681" y="15150"/>
                  </a:lnTo>
                  <a:lnTo>
                    <a:pt x="5681" y="15730"/>
                  </a:lnTo>
                  <a:lnTo>
                    <a:pt x="5681" y="16241"/>
                  </a:lnTo>
                  <a:lnTo>
                    <a:pt x="5795" y="16913"/>
                  </a:lnTo>
                  <a:lnTo>
                    <a:pt x="5910" y="17586"/>
                  </a:lnTo>
                  <a:lnTo>
                    <a:pt x="5910" y="18213"/>
                  </a:lnTo>
                  <a:lnTo>
                    <a:pt x="5795" y="18885"/>
                  </a:lnTo>
                  <a:lnTo>
                    <a:pt x="5566" y="19396"/>
                  </a:lnTo>
                  <a:lnTo>
                    <a:pt x="5245" y="19976"/>
                  </a:lnTo>
                  <a:lnTo>
                    <a:pt x="4971" y="20370"/>
                  </a:lnTo>
                  <a:lnTo>
                    <a:pt x="4512" y="20811"/>
                  </a:lnTo>
                  <a:lnTo>
                    <a:pt x="4077" y="21043"/>
                  </a:lnTo>
                  <a:lnTo>
                    <a:pt x="5177" y="20927"/>
                  </a:lnTo>
                  <a:lnTo>
                    <a:pt x="6253" y="20486"/>
                  </a:lnTo>
                  <a:lnTo>
                    <a:pt x="7421" y="19976"/>
                  </a:lnTo>
                  <a:lnTo>
                    <a:pt x="8361" y="19187"/>
                  </a:lnTo>
                  <a:lnTo>
                    <a:pt x="8819" y="18769"/>
                  </a:lnTo>
                  <a:lnTo>
                    <a:pt x="9139" y="18213"/>
                  </a:lnTo>
                  <a:lnTo>
                    <a:pt x="9437" y="17772"/>
                  </a:lnTo>
                  <a:lnTo>
                    <a:pt x="9643" y="17261"/>
                  </a:lnTo>
                  <a:lnTo>
                    <a:pt x="9872" y="16681"/>
                  </a:lnTo>
                  <a:lnTo>
                    <a:pt x="9872" y="16171"/>
                  </a:lnTo>
                  <a:lnTo>
                    <a:pt x="9872" y="15614"/>
                  </a:lnTo>
                  <a:lnTo>
                    <a:pt x="9758" y="15057"/>
                  </a:lnTo>
                  <a:lnTo>
                    <a:pt x="10216" y="15498"/>
                  </a:lnTo>
                  <a:lnTo>
                    <a:pt x="10537" y="16241"/>
                  </a:lnTo>
                  <a:lnTo>
                    <a:pt x="10834" y="17145"/>
                  </a:lnTo>
                  <a:lnTo>
                    <a:pt x="11041" y="18213"/>
                  </a:lnTo>
                  <a:lnTo>
                    <a:pt x="11155" y="19187"/>
                  </a:lnTo>
                  <a:lnTo>
                    <a:pt x="11155" y="20185"/>
                  </a:lnTo>
                  <a:lnTo>
                    <a:pt x="11155" y="20579"/>
                  </a:lnTo>
                  <a:lnTo>
                    <a:pt x="11041" y="21043"/>
                  </a:lnTo>
                  <a:lnTo>
                    <a:pt x="10926" y="21391"/>
                  </a:lnTo>
                  <a:lnTo>
                    <a:pt x="10766" y="21600"/>
                  </a:lnTo>
                  <a:lnTo>
                    <a:pt x="11499" y="21484"/>
                  </a:lnTo>
                  <a:lnTo>
                    <a:pt x="12323" y="21043"/>
                  </a:lnTo>
                  <a:lnTo>
                    <a:pt x="13102" y="20370"/>
                  </a:lnTo>
                  <a:lnTo>
                    <a:pt x="13606" y="19628"/>
                  </a:lnTo>
                  <a:lnTo>
                    <a:pt x="13950" y="19071"/>
                  </a:lnTo>
                  <a:lnTo>
                    <a:pt x="14064" y="18677"/>
                  </a:lnTo>
                  <a:lnTo>
                    <a:pt x="14179" y="18097"/>
                  </a:lnTo>
                  <a:lnTo>
                    <a:pt x="14293" y="17586"/>
                  </a:lnTo>
                  <a:lnTo>
                    <a:pt x="14179" y="16913"/>
                  </a:lnTo>
                  <a:lnTo>
                    <a:pt x="14064" y="16241"/>
                  </a:lnTo>
                  <a:lnTo>
                    <a:pt x="13835" y="15614"/>
                  </a:lnTo>
                  <a:lnTo>
                    <a:pt x="13560" y="14872"/>
                  </a:lnTo>
                  <a:lnTo>
                    <a:pt x="13950" y="14941"/>
                  </a:lnTo>
                  <a:lnTo>
                    <a:pt x="14408" y="15150"/>
                  </a:lnTo>
                  <a:lnTo>
                    <a:pt x="14843" y="15266"/>
                  </a:lnTo>
                  <a:lnTo>
                    <a:pt x="15232" y="15614"/>
                  </a:lnTo>
                  <a:lnTo>
                    <a:pt x="15576" y="15846"/>
                  </a:lnTo>
                  <a:lnTo>
                    <a:pt x="15897" y="16171"/>
                  </a:lnTo>
                  <a:lnTo>
                    <a:pt x="16126" y="16473"/>
                  </a:lnTo>
                  <a:lnTo>
                    <a:pt x="16240" y="16913"/>
                  </a:lnTo>
                  <a:lnTo>
                    <a:pt x="16515" y="17261"/>
                  </a:lnTo>
                  <a:lnTo>
                    <a:pt x="17088" y="17586"/>
                  </a:lnTo>
                  <a:lnTo>
                    <a:pt x="17798" y="17865"/>
                  </a:lnTo>
                  <a:lnTo>
                    <a:pt x="18576" y="18097"/>
                  </a:lnTo>
                  <a:lnTo>
                    <a:pt x="19424" y="18213"/>
                  </a:lnTo>
                  <a:lnTo>
                    <a:pt x="20317" y="18213"/>
                  </a:lnTo>
                  <a:lnTo>
                    <a:pt x="21050" y="18213"/>
                  </a:lnTo>
                  <a:lnTo>
                    <a:pt x="21600" y="17865"/>
                  </a:lnTo>
                  <a:lnTo>
                    <a:pt x="21165" y="17656"/>
                  </a:lnTo>
                  <a:lnTo>
                    <a:pt x="20592" y="17470"/>
                  </a:lnTo>
                  <a:lnTo>
                    <a:pt x="20088" y="17029"/>
                  </a:lnTo>
                  <a:lnTo>
                    <a:pt x="19653" y="16681"/>
                  </a:lnTo>
                  <a:lnTo>
                    <a:pt x="19195" y="16241"/>
                  </a:lnTo>
                  <a:lnTo>
                    <a:pt x="18920" y="15962"/>
                  </a:lnTo>
                  <a:lnTo>
                    <a:pt x="18576" y="15498"/>
                  </a:lnTo>
                  <a:lnTo>
                    <a:pt x="18576" y="15057"/>
                  </a:lnTo>
                  <a:lnTo>
                    <a:pt x="18485" y="14756"/>
                  </a:lnTo>
                  <a:lnTo>
                    <a:pt x="18256" y="14199"/>
                  </a:lnTo>
                  <a:lnTo>
                    <a:pt x="17912" y="13526"/>
                  </a:lnTo>
                  <a:lnTo>
                    <a:pt x="17523" y="13016"/>
                  </a:lnTo>
                  <a:lnTo>
                    <a:pt x="16973" y="12436"/>
                  </a:lnTo>
                  <a:lnTo>
                    <a:pt x="16355" y="12041"/>
                  </a:lnTo>
                  <a:lnTo>
                    <a:pt x="16011" y="11832"/>
                  </a:lnTo>
                  <a:lnTo>
                    <a:pt x="15690" y="11716"/>
                  </a:lnTo>
                  <a:lnTo>
                    <a:pt x="15232" y="11716"/>
                  </a:lnTo>
                  <a:lnTo>
                    <a:pt x="14843" y="11716"/>
                  </a:lnTo>
                  <a:lnTo>
                    <a:pt x="15461" y="11252"/>
                  </a:lnTo>
                  <a:lnTo>
                    <a:pt x="16126" y="10858"/>
                  </a:lnTo>
                  <a:lnTo>
                    <a:pt x="16973" y="10649"/>
                  </a:lnTo>
                  <a:lnTo>
                    <a:pt x="17798" y="10417"/>
                  </a:lnTo>
                  <a:lnTo>
                    <a:pt x="18806" y="10301"/>
                  </a:lnTo>
                  <a:lnTo>
                    <a:pt x="19653" y="10301"/>
                  </a:lnTo>
                  <a:lnTo>
                    <a:pt x="20478" y="10417"/>
                  </a:lnTo>
                  <a:lnTo>
                    <a:pt x="21256" y="10533"/>
                  </a:lnTo>
                  <a:lnTo>
                    <a:pt x="20707" y="9837"/>
                  </a:lnTo>
                  <a:lnTo>
                    <a:pt x="19859" y="9234"/>
                  </a:lnTo>
                  <a:lnTo>
                    <a:pt x="18806" y="8538"/>
                  </a:lnTo>
                  <a:lnTo>
                    <a:pt x="17637" y="8144"/>
                  </a:lnTo>
                  <a:lnTo>
                    <a:pt x="16973" y="8027"/>
                  </a:lnTo>
                  <a:lnTo>
                    <a:pt x="16355" y="7935"/>
                  </a:lnTo>
                  <a:lnTo>
                    <a:pt x="15805" y="7935"/>
                  </a:lnTo>
                  <a:lnTo>
                    <a:pt x="15118" y="8027"/>
                  </a:lnTo>
                  <a:lnTo>
                    <a:pt x="14614" y="8144"/>
                  </a:lnTo>
                  <a:lnTo>
                    <a:pt x="14064" y="8422"/>
                  </a:lnTo>
                  <a:lnTo>
                    <a:pt x="13606" y="8886"/>
                  </a:lnTo>
                  <a:lnTo>
                    <a:pt x="13217" y="9327"/>
                  </a:lnTo>
                  <a:lnTo>
                    <a:pt x="13606" y="8538"/>
                  </a:lnTo>
                  <a:lnTo>
                    <a:pt x="13950" y="7935"/>
                  </a:lnTo>
                  <a:lnTo>
                    <a:pt x="14293" y="7123"/>
                  </a:lnTo>
                  <a:lnTo>
                    <a:pt x="14499" y="6519"/>
                  </a:lnTo>
                  <a:lnTo>
                    <a:pt x="14614" y="5823"/>
                  </a:lnTo>
                  <a:lnTo>
                    <a:pt x="14614" y="5220"/>
                  </a:lnTo>
                  <a:lnTo>
                    <a:pt x="14408" y="4524"/>
                  </a:lnTo>
                  <a:lnTo>
                    <a:pt x="14064" y="3898"/>
                  </a:lnTo>
                  <a:lnTo>
                    <a:pt x="13606" y="3225"/>
                  </a:lnTo>
                  <a:lnTo>
                    <a:pt x="13331" y="2598"/>
                  </a:lnTo>
                  <a:lnTo>
                    <a:pt x="13102" y="2042"/>
                  </a:lnTo>
                  <a:lnTo>
                    <a:pt x="12896" y="1485"/>
                  </a:lnTo>
                  <a:lnTo>
                    <a:pt x="12781" y="1090"/>
                  </a:lnTo>
                  <a:lnTo>
                    <a:pt x="12667" y="626"/>
                  </a:lnTo>
                  <a:lnTo>
                    <a:pt x="12667" y="278"/>
                  </a:lnTo>
                  <a:lnTo>
                    <a:pt x="12667" y="0"/>
                  </a:lnTo>
                  <a:lnTo>
                    <a:pt x="12163" y="394"/>
                  </a:lnTo>
                  <a:lnTo>
                    <a:pt x="11728" y="974"/>
                  </a:lnTo>
                  <a:lnTo>
                    <a:pt x="11155" y="1601"/>
                  </a:lnTo>
                  <a:lnTo>
                    <a:pt x="10766" y="2390"/>
                  </a:lnTo>
                  <a:lnTo>
                    <a:pt x="10330" y="3109"/>
                  </a:lnTo>
                  <a:lnTo>
                    <a:pt x="10101" y="3898"/>
                  </a:lnTo>
                  <a:lnTo>
                    <a:pt x="9987" y="4524"/>
                  </a:lnTo>
                  <a:lnTo>
                    <a:pt x="10101" y="5220"/>
                  </a:lnTo>
                  <a:lnTo>
                    <a:pt x="10216" y="5823"/>
                  </a:lnTo>
                  <a:lnTo>
                    <a:pt x="10330" y="6403"/>
                  </a:lnTo>
                  <a:lnTo>
                    <a:pt x="10330" y="6914"/>
                  </a:lnTo>
                  <a:lnTo>
                    <a:pt x="10216" y="7471"/>
                  </a:lnTo>
                  <a:lnTo>
                    <a:pt x="10101" y="7935"/>
                  </a:lnTo>
                  <a:lnTo>
                    <a:pt x="9872" y="8329"/>
                  </a:lnTo>
                  <a:lnTo>
                    <a:pt x="9643" y="8654"/>
                  </a:lnTo>
                  <a:lnTo>
                    <a:pt x="9368" y="9002"/>
                  </a:lnTo>
                  <a:close/>
                </a:path>
              </a:pathLst>
            </a:custGeom>
            <a:solidFill>
              <a:srgbClr val="0080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rgbClr val="808080"/>
              </a:outerShdw>
            </a:effectLst>
          </p:spPr>
          <p:txBody>
            <a:bodyPr/>
            <a:lstStyle/>
            <a:p>
              <a:endParaRPr lang="th-TH"/>
            </a:p>
          </p:txBody>
        </p:sp>
        <p:grpSp>
          <p:nvGrpSpPr>
            <p:cNvPr id="5135" name="Group 15"/>
            <p:cNvGrpSpPr>
              <a:grpSpLocks/>
            </p:cNvGrpSpPr>
            <p:nvPr/>
          </p:nvGrpSpPr>
          <p:grpSpPr bwMode="auto">
            <a:xfrm>
              <a:off x="4422" y="0"/>
              <a:ext cx="1338" cy="1304"/>
              <a:chOff x="4422" y="0"/>
              <a:chExt cx="1338" cy="1304"/>
            </a:xfrm>
          </p:grpSpPr>
          <p:sp>
            <p:nvSpPr>
              <p:cNvPr id="5136" name="plant"/>
              <p:cNvSpPr>
                <a:spLocks noEditPoints="1" noChangeArrowheads="1"/>
              </p:cNvSpPr>
              <p:nvPr/>
            </p:nvSpPr>
            <p:spPr bwMode="auto">
              <a:xfrm>
                <a:off x="4649" y="436"/>
                <a:ext cx="907" cy="868"/>
              </a:xfrm>
              <a:custGeom>
                <a:avLst/>
                <a:gdLst>
                  <a:gd name="T0" fmla="*/ 0 w 21600"/>
                  <a:gd name="T1" fmla="*/ 0 h 21600"/>
                  <a:gd name="T2" fmla="*/ 10800 w 21600"/>
                  <a:gd name="T3" fmla="*/ 0 h 21600"/>
                  <a:gd name="T4" fmla="*/ 21600 w 21600"/>
                  <a:gd name="T5" fmla="*/ 0 h 21600"/>
                  <a:gd name="T6" fmla="*/ 21600 w 21600"/>
                  <a:gd name="T7" fmla="*/ 10800 h 21600"/>
                  <a:gd name="T8" fmla="*/ 21600 w 21600"/>
                  <a:gd name="T9" fmla="*/ 21600 h 21600"/>
                  <a:gd name="T10" fmla="*/ 10800 w 21600"/>
                  <a:gd name="T11" fmla="*/ 21600 h 21600"/>
                  <a:gd name="T12" fmla="*/ 0 w 21600"/>
                  <a:gd name="T13" fmla="*/ 21600 h 21600"/>
                  <a:gd name="T14" fmla="*/ 0 w 21600"/>
                  <a:gd name="T15" fmla="*/ 10800 h 21600"/>
                  <a:gd name="T16" fmla="*/ 7100 w 21600"/>
                  <a:gd name="T17" fmla="*/ 10092 h 21600"/>
                  <a:gd name="T18" fmla="*/ 14545 w 21600"/>
                  <a:gd name="T19" fmla="*/ 13573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T16" t="T17" r="T18" b="T19"/>
                <a:pathLst>
                  <a:path w="21600" h="21600">
                    <a:moveTo>
                      <a:pt x="9368" y="9002"/>
                    </a:moveTo>
                    <a:lnTo>
                      <a:pt x="9254" y="8422"/>
                    </a:lnTo>
                    <a:lnTo>
                      <a:pt x="9139" y="7935"/>
                    </a:lnTo>
                    <a:lnTo>
                      <a:pt x="8819" y="7355"/>
                    </a:lnTo>
                    <a:lnTo>
                      <a:pt x="8475" y="6728"/>
                    </a:lnTo>
                    <a:lnTo>
                      <a:pt x="8040" y="6287"/>
                    </a:lnTo>
                    <a:lnTo>
                      <a:pt x="7421" y="5707"/>
                    </a:lnTo>
                    <a:lnTo>
                      <a:pt x="6574" y="5429"/>
                    </a:lnTo>
                    <a:lnTo>
                      <a:pt x="5452" y="5313"/>
                    </a:lnTo>
                    <a:lnTo>
                      <a:pt x="4856" y="5220"/>
                    </a:lnTo>
                    <a:lnTo>
                      <a:pt x="4169" y="5220"/>
                    </a:lnTo>
                    <a:lnTo>
                      <a:pt x="3665" y="5104"/>
                    </a:lnTo>
                    <a:lnTo>
                      <a:pt x="3001" y="4872"/>
                    </a:lnTo>
                    <a:lnTo>
                      <a:pt x="2497" y="4756"/>
                    </a:lnTo>
                    <a:lnTo>
                      <a:pt x="2062" y="4408"/>
                    </a:lnTo>
                    <a:lnTo>
                      <a:pt x="1603" y="4083"/>
                    </a:lnTo>
                    <a:lnTo>
                      <a:pt x="1283" y="3689"/>
                    </a:lnTo>
                    <a:lnTo>
                      <a:pt x="1283" y="4315"/>
                    </a:lnTo>
                    <a:lnTo>
                      <a:pt x="1489" y="5104"/>
                    </a:lnTo>
                    <a:lnTo>
                      <a:pt x="1832" y="6055"/>
                    </a:lnTo>
                    <a:lnTo>
                      <a:pt x="2382" y="6914"/>
                    </a:lnTo>
                    <a:lnTo>
                      <a:pt x="2680" y="7471"/>
                    </a:lnTo>
                    <a:lnTo>
                      <a:pt x="3115" y="7935"/>
                    </a:lnTo>
                    <a:lnTo>
                      <a:pt x="3573" y="8213"/>
                    </a:lnTo>
                    <a:lnTo>
                      <a:pt x="4077" y="8654"/>
                    </a:lnTo>
                    <a:lnTo>
                      <a:pt x="4627" y="9002"/>
                    </a:lnTo>
                    <a:lnTo>
                      <a:pt x="5245" y="9234"/>
                    </a:lnTo>
                    <a:lnTo>
                      <a:pt x="6024" y="9443"/>
                    </a:lnTo>
                    <a:lnTo>
                      <a:pt x="6757" y="9628"/>
                    </a:lnTo>
                    <a:lnTo>
                      <a:pt x="5177" y="10069"/>
                    </a:lnTo>
                    <a:lnTo>
                      <a:pt x="3963" y="10649"/>
                    </a:lnTo>
                    <a:lnTo>
                      <a:pt x="3344" y="11044"/>
                    </a:lnTo>
                    <a:lnTo>
                      <a:pt x="2886" y="11600"/>
                    </a:lnTo>
                    <a:lnTo>
                      <a:pt x="2497" y="12041"/>
                    </a:lnTo>
                    <a:lnTo>
                      <a:pt x="1947" y="12343"/>
                    </a:lnTo>
                    <a:lnTo>
                      <a:pt x="1168" y="12668"/>
                    </a:lnTo>
                    <a:lnTo>
                      <a:pt x="0" y="12900"/>
                    </a:lnTo>
                    <a:lnTo>
                      <a:pt x="435" y="13248"/>
                    </a:lnTo>
                    <a:lnTo>
                      <a:pt x="779" y="13456"/>
                    </a:lnTo>
                    <a:lnTo>
                      <a:pt x="1283" y="13642"/>
                    </a:lnTo>
                    <a:lnTo>
                      <a:pt x="1718" y="13758"/>
                    </a:lnTo>
                    <a:lnTo>
                      <a:pt x="2680" y="13851"/>
                    </a:lnTo>
                    <a:lnTo>
                      <a:pt x="3573" y="13758"/>
                    </a:lnTo>
                    <a:lnTo>
                      <a:pt x="4512" y="13526"/>
                    </a:lnTo>
                    <a:lnTo>
                      <a:pt x="5360" y="13248"/>
                    </a:lnTo>
                    <a:lnTo>
                      <a:pt x="6139" y="12900"/>
                    </a:lnTo>
                    <a:lnTo>
                      <a:pt x="6757" y="12552"/>
                    </a:lnTo>
                    <a:lnTo>
                      <a:pt x="6459" y="13132"/>
                    </a:lnTo>
                    <a:lnTo>
                      <a:pt x="6139" y="13642"/>
                    </a:lnTo>
                    <a:lnTo>
                      <a:pt x="5910" y="14199"/>
                    </a:lnTo>
                    <a:lnTo>
                      <a:pt x="5681" y="14663"/>
                    </a:lnTo>
                    <a:lnTo>
                      <a:pt x="5681" y="15150"/>
                    </a:lnTo>
                    <a:lnTo>
                      <a:pt x="5681" y="15730"/>
                    </a:lnTo>
                    <a:lnTo>
                      <a:pt x="5681" y="16241"/>
                    </a:lnTo>
                    <a:lnTo>
                      <a:pt x="5795" y="16913"/>
                    </a:lnTo>
                    <a:lnTo>
                      <a:pt x="5910" y="17586"/>
                    </a:lnTo>
                    <a:lnTo>
                      <a:pt x="5910" y="18213"/>
                    </a:lnTo>
                    <a:lnTo>
                      <a:pt x="5795" y="18885"/>
                    </a:lnTo>
                    <a:lnTo>
                      <a:pt x="5566" y="19396"/>
                    </a:lnTo>
                    <a:lnTo>
                      <a:pt x="5245" y="19976"/>
                    </a:lnTo>
                    <a:lnTo>
                      <a:pt x="4971" y="20370"/>
                    </a:lnTo>
                    <a:lnTo>
                      <a:pt x="4512" y="20811"/>
                    </a:lnTo>
                    <a:lnTo>
                      <a:pt x="4077" y="21043"/>
                    </a:lnTo>
                    <a:lnTo>
                      <a:pt x="5177" y="20927"/>
                    </a:lnTo>
                    <a:lnTo>
                      <a:pt x="6253" y="20486"/>
                    </a:lnTo>
                    <a:lnTo>
                      <a:pt x="7421" y="19976"/>
                    </a:lnTo>
                    <a:lnTo>
                      <a:pt x="8361" y="19187"/>
                    </a:lnTo>
                    <a:lnTo>
                      <a:pt x="8819" y="18769"/>
                    </a:lnTo>
                    <a:lnTo>
                      <a:pt x="9139" y="18213"/>
                    </a:lnTo>
                    <a:lnTo>
                      <a:pt x="9437" y="17772"/>
                    </a:lnTo>
                    <a:lnTo>
                      <a:pt x="9643" y="17261"/>
                    </a:lnTo>
                    <a:lnTo>
                      <a:pt x="9872" y="16681"/>
                    </a:lnTo>
                    <a:lnTo>
                      <a:pt x="9872" y="16171"/>
                    </a:lnTo>
                    <a:lnTo>
                      <a:pt x="9872" y="15614"/>
                    </a:lnTo>
                    <a:lnTo>
                      <a:pt x="9758" y="15057"/>
                    </a:lnTo>
                    <a:lnTo>
                      <a:pt x="10216" y="15498"/>
                    </a:lnTo>
                    <a:lnTo>
                      <a:pt x="10537" y="16241"/>
                    </a:lnTo>
                    <a:lnTo>
                      <a:pt x="10834" y="17145"/>
                    </a:lnTo>
                    <a:lnTo>
                      <a:pt x="11041" y="18213"/>
                    </a:lnTo>
                    <a:lnTo>
                      <a:pt x="11155" y="19187"/>
                    </a:lnTo>
                    <a:lnTo>
                      <a:pt x="11155" y="20185"/>
                    </a:lnTo>
                    <a:lnTo>
                      <a:pt x="11155" y="20579"/>
                    </a:lnTo>
                    <a:lnTo>
                      <a:pt x="11041" y="21043"/>
                    </a:lnTo>
                    <a:lnTo>
                      <a:pt x="10926" y="21391"/>
                    </a:lnTo>
                    <a:lnTo>
                      <a:pt x="10766" y="21600"/>
                    </a:lnTo>
                    <a:lnTo>
                      <a:pt x="11499" y="21484"/>
                    </a:lnTo>
                    <a:lnTo>
                      <a:pt x="12323" y="21043"/>
                    </a:lnTo>
                    <a:lnTo>
                      <a:pt x="13102" y="20370"/>
                    </a:lnTo>
                    <a:lnTo>
                      <a:pt x="13606" y="19628"/>
                    </a:lnTo>
                    <a:lnTo>
                      <a:pt x="13950" y="19071"/>
                    </a:lnTo>
                    <a:lnTo>
                      <a:pt x="14064" y="18677"/>
                    </a:lnTo>
                    <a:lnTo>
                      <a:pt x="14179" y="18097"/>
                    </a:lnTo>
                    <a:lnTo>
                      <a:pt x="14293" y="17586"/>
                    </a:lnTo>
                    <a:lnTo>
                      <a:pt x="14179" y="16913"/>
                    </a:lnTo>
                    <a:lnTo>
                      <a:pt x="14064" y="16241"/>
                    </a:lnTo>
                    <a:lnTo>
                      <a:pt x="13835" y="15614"/>
                    </a:lnTo>
                    <a:lnTo>
                      <a:pt x="13560" y="14872"/>
                    </a:lnTo>
                    <a:lnTo>
                      <a:pt x="13950" y="14941"/>
                    </a:lnTo>
                    <a:lnTo>
                      <a:pt x="14408" y="15150"/>
                    </a:lnTo>
                    <a:lnTo>
                      <a:pt x="14843" y="15266"/>
                    </a:lnTo>
                    <a:lnTo>
                      <a:pt x="15232" y="15614"/>
                    </a:lnTo>
                    <a:lnTo>
                      <a:pt x="15576" y="15846"/>
                    </a:lnTo>
                    <a:lnTo>
                      <a:pt x="15897" y="16171"/>
                    </a:lnTo>
                    <a:lnTo>
                      <a:pt x="16126" y="16473"/>
                    </a:lnTo>
                    <a:lnTo>
                      <a:pt x="16240" y="16913"/>
                    </a:lnTo>
                    <a:lnTo>
                      <a:pt x="16515" y="17261"/>
                    </a:lnTo>
                    <a:lnTo>
                      <a:pt x="17088" y="17586"/>
                    </a:lnTo>
                    <a:lnTo>
                      <a:pt x="17798" y="17865"/>
                    </a:lnTo>
                    <a:lnTo>
                      <a:pt x="18576" y="18097"/>
                    </a:lnTo>
                    <a:lnTo>
                      <a:pt x="19424" y="18213"/>
                    </a:lnTo>
                    <a:lnTo>
                      <a:pt x="20317" y="18213"/>
                    </a:lnTo>
                    <a:lnTo>
                      <a:pt x="21050" y="18213"/>
                    </a:lnTo>
                    <a:lnTo>
                      <a:pt x="21600" y="17865"/>
                    </a:lnTo>
                    <a:lnTo>
                      <a:pt x="21165" y="17656"/>
                    </a:lnTo>
                    <a:lnTo>
                      <a:pt x="20592" y="17470"/>
                    </a:lnTo>
                    <a:lnTo>
                      <a:pt x="20088" y="17029"/>
                    </a:lnTo>
                    <a:lnTo>
                      <a:pt x="19653" y="16681"/>
                    </a:lnTo>
                    <a:lnTo>
                      <a:pt x="19195" y="16241"/>
                    </a:lnTo>
                    <a:lnTo>
                      <a:pt x="18920" y="15962"/>
                    </a:lnTo>
                    <a:lnTo>
                      <a:pt x="18576" y="15498"/>
                    </a:lnTo>
                    <a:lnTo>
                      <a:pt x="18576" y="15057"/>
                    </a:lnTo>
                    <a:lnTo>
                      <a:pt x="18485" y="14756"/>
                    </a:lnTo>
                    <a:lnTo>
                      <a:pt x="18256" y="14199"/>
                    </a:lnTo>
                    <a:lnTo>
                      <a:pt x="17912" y="13526"/>
                    </a:lnTo>
                    <a:lnTo>
                      <a:pt x="17523" y="13016"/>
                    </a:lnTo>
                    <a:lnTo>
                      <a:pt x="16973" y="12436"/>
                    </a:lnTo>
                    <a:lnTo>
                      <a:pt x="16355" y="12041"/>
                    </a:lnTo>
                    <a:lnTo>
                      <a:pt x="16011" y="11832"/>
                    </a:lnTo>
                    <a:lnTo>
                      <a:pt x="15690" y="11716"/>
                    </a:lnTo>
                    <a:lnTo>
                      <a:pt x="15232" y="11716"/>
                    </a:lnTo>
                    <a:lnTo>
                      <a:pt x="14843" y="11716"/>
                    </a:lnTo>
                    <a:lnTo>
                      <a:pt x="15461" y="11252"/>
                    </a:lnTo>
                    <a:lnTo>
                      <a:pt x="16126" y="10858"/>
                    </a:lnTo>
                    <a:lnTo>
                      <a:pt x="16973" y="10649"/>
                    </a:lnTo>
                    <a:lnTo>
                      <a:pt x="17798" y="10417"/>
                    </a:lnTo>
                    <a:lnTo>
                      <a:pt x="18806" y="10301"/>
                    </a:lnTo>
                    <a:lnTo>
                      <a:pt x="19653" y="10301"/>
                    </a:lnTo>
                    <a:lnTo>
                      <a:pt x="20478" y="10417"/>
                    </a:lnTo>
                    <a:lnTo>
                      <a:pt x="21256" y="10533"/>
                    </a:lnTo>
                    <a:lnTo>
                      <a:pt x="20707" y="9837"/>
                    </a:lnTo>
                    <a:lnTo>
                      <a:pt x="19859" y="9234"/>
                    </a:lnTo>
                    <a:lnTo>
                      <a:pt x="18806" y="8538"/>
                    </a:lnTo>
                    <a:lnTo>
                      <a:pt x="17637" y="8144"/>
                    </a:lnTo>
                    <a:lnTo>
                      <a:pt x="16973" y="8027"/>
                    </a:lnTo>
                    <a:lnTo>
                      <a:pt x="16355" y="7935"/>
                    </a:lnTo>
                    <a:lnTo>
                      <a:pt x="15805" y="7935"/>
                    </a:lnTo>
                    <a:lnTo>
                      <a:pt x="15118" y="8027"/>
                    </a:lnTo>
                    <a:lnTo>
                      <a:pt x="14614" y="8144"/>
                    </a:lnTo>
                    <a:lnTo>
                      <a:pt x="14064" y="8422"/>
                    </a:lnTo>
                    <a:lnTo>
                      <a:pt x="13606" y="8886"/>
                    </a:lnTo>
                    <a:lnTo>
                      <a:pt x="13217" y="9327"/>
                    </a:lnTo>
                    <a:lnTo>
                      <a:pt x="13606" y="8538"/>
                    </a:lnTo>
                    <a:lnTo>
                      <a:pt x="13950" y="7935"/>
                    </a:lnTo>
                    <a:lnTo>
                      <a:pt x="14293" y="7123"/>
                    </a:lnTo>
                    <a:lnTo>
                      <a:pt x="14499" y="6519"/>
                    </a:lnTo>
                    <a:lnTo>
                      <a:pt x="14614" y="5823"/>
                    </a:lnTo>
                    <a:lnTo>
                      <a:pt x="14614" y="5220"/>
                    </a:lnTo>
                    <a:lnTo>
                      <a:pt x="14408" y="4524"/>
                    </a:lnTo>
                    <a:lnTo>
                      <a:pt x="14064" y="3898"/>
                    </a:lnTo>
                    <a:lnTo>
                      <a:pt x="13606" y="3225"/>
                    </a:lnTo>
                    <a:lnTo>
                      <a:pt x="13331" y="2598"/>
                    </a:lnTo>
                    <a:lnTo>
                      <a:pt x="13102" y="2042"/>
                    </a:lnTo>
                    <a:lnTo>
                      <a:pt x="12896" y="1485"/>
                    </a:lnTo>
                    <a:lnTo>
                      <a:pt x="12781" y="1090"/>
                    </a:lnTo>
                    <a:lnTo>
                      <a:pt x="12667" y="626"/>
                    </a:lnTo>
                    <a:lnTo>
                      <a:pt x="12667" y="278"/>
                    </a:lnTo>
                    <a:lnTo>
                      <a:pt x="12667" y="0"/>
                    </a:lnTo>
                    <a:lnTo>
                      <a:pt x="12163" y="394"/>
                    </a:lnTo>
                    <a:lnTo>
                      <a:pt x="11728" y="974"/>
                    </a:lnTo>
                    <a:lnTo>
                      <a:pt x="11155" y="1601"/>
                    </a:lnTo>
                    <a:lnTo>
                      <a:pt x="10766" y="2390"/>
                    </a:lnTo>
                    <a:lnTo>
                      <a:pt x="10330" y="3109"/>
                    </a:lnTo>
                    <a:lnTo>
                      <a:pt x="10101" y="3898"/>
                    </a:lnTo>
                    <a:lnTo>
                      <a:pt x="9987" y="4524"/>
                    </a:lnTo>
                    <a:lnTo>
                      <a:pt x="10101" y="5220"/>
                    </a:lnTo>
                    <a:lnTo>
                      <a:pt x="10216" y="5823"/>
                    </a:lnTo>
                    <a:lnTo>
                      <a:pt x="10330" y="6403"/>
                    </a:lnTo>
                    <a:lnTo>
                      <a:pt x="10330" y="6914"/>
                    </a:lnTo>
                    <a:lnTo>
                      <a:pt x="10216" y="7471"/>
                    </a:lnTo>
                    <a:lnTo>
                      <a:pt x="10101" y="7935"/>
                    </a:lnTo>
                    <a:lnTo>
                      <a:pt x="9872" y="8329"/>
                    </a:lnTo>
                    <a:lnTo>
                      <a:pt x="9643" y="8654"/>
                    </a:lnTo>
                    <a:lnTo>
                      <a:pt x="9368" y="9002"/>
                    </a:lnTo>
                    <a:close/>
                  </a:path>
                </a:pathLst>
              </a:custGeom>
              <a:solidFill>
                <a:srgbClr val="00800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>
                <a:outerShdw dist="107763" dir="2700000" algn="ctr" rotWithShape="0">
                  <a:srgbClr val="808080"/>
                </a:outerShdw>
              </a:effectLst>
            </p:spPr>
            <p:txBody>
              <a:bodyPr/>
              <a:lstStyle/>
              <a:p>
                <a:endParaRPr lang="th-TH"/>
              </a:p>
            </p:txBody>
          </p:sp>
          <p:sp>
            <p:nvSpPr>
              <p:cNvPr id="5137" name="plant"/>
              <p:cNvSpPr>
                <a:spLocks noEditPoints="1" noChangeArrowheads="1"/>
              </p:cNvSpPr>
              <p:nvPr/>
            </p:nvSpPr>
            <p:spPr bwMode="auto">
              <a:xfrm>
                <a:off x="4422" y="0"/>
                <a:ext cx="752" cy="842"/>
              </a:xfrm>
              <a:custGeom>
                <a:avLst/>
                <a:gdLst>
                  <a:gd name="T0" fmla="*/ 0 w 21600"/>
                  <a:gd name="T1" fmla="*/ 0 h 21600"/>
                  <a:gd name="T2" fmla="*/ 10800 w 21600"/>
                  <a:gd name="T3" fmla="*/ 0 h 21600"/>
                  <a:gd name="T4" fmla="*/ 21600 w 21600"/>
                  <a:gd name="T5" fmla="*/ 0 h 21600"/>
                  <a:gd name="T6" fmla="*/ 21600 w 21600"/>
                  <a:gd name="T7" fmla="*/ 10800 h 21600"/>
                  <a:gd name="T8" fmla="*/ 21600 w 21600"/>
                  <a:gd name="T9" fmla="*/ 21600 h 21600"/>
                  <a:gd name="T10" fmla="*/ 10800 w 21600"/>
                  <a:gd name="T11" fmla="*/ 21600 h 21600"/>
                  <a:gd name="T12" fmla="*/ 0 w 21600"/>
                  <a:gd name="T13" fmla="*/ 21600 h 21600"/>
                  <a:gd name="T14" fmla="*/ 0 w 21600"/>
                  <a:gd name="T15" fmla="*/ 10800 h 21600"/>
                  <a:gd name="T16" fmla="*/ 7100 w 21600"/>
                  <a:gd name="T17" fmla="*/ 10092 h 21600"/>
                  <a:gd name="T18" fmla="*/ 14545 w 21600"/>
                  <a:gd name="T19" fmla="*/ 13573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T16" t="T17" r="T18" b="T19"/>
                <a:pathLst>
                  <a:path w="21600" h="21600">
                    <a:moveTo>
                      <a:pt x="9368" y="9002"/>
                    </a:moveTo>
                    <a:lnTo>
                      <a:pt x="9254" y="8422"/>
                    </a:lnTo>
                    <a:lnTo>
                      <a:pt x="9139" y="7935"/>
                    </a:lnTo>
                    <a:lnTo>
                      <a:pt x="8819" y="7355"/>
                    </a:lnTo>
                    <a:lnTo>
                      <a:pt x="8475" y="6728"/>
                    </a:lnTo>
                    <a:lnTo>
                      <a:pt x="8040" y="6287"/>
                    </a:lnTo>
                    <a:lnTo>
                      <a:pt x="7421" y="5707"/>
                    </a:lnTo>
                    <a:lnTo>
                      <a:pt x="6574" y="5429"/>
                    </a:lnTo>
                    <a:lnTo>
                      <a:pt x="5452" y="5313"/>
                    </a:lnTo>
                    <a:lnTo>
                      <a:pt x="4856" y="5220"/>
                    </a:lnTo>
                    <a:lnTo>
                      <a:pt x="4169" y="5220"/>
                    </a:lnTo>
                    <a:lnTo>
                      <a:pt x="3665" y="5104"/>
                    </a:lnTo>
                    <a:lnTo>
                      <a:pt x="3001" y="4872"/>
                    </a:lnTo>
                    <a:lnTo>
                      <a:pt x="2497" y="4756"/>
                    </a:lnTo>
                    <a:lnTo>
                      <a:pt x="2062" y="4408"/>
                    </a:lnTo>
                    <a:lnTo>
                      <a:pt x="1603" y="4083"/>
                    </a:lnTo>
                    <a:lnTo>
                      <a:pt x="1283" y="3689"/>
                    </a:lnTo>
                    <a:lnTo>
                      <a:pt x="1283" y="4315"/>
                    </a:lnTo>
                    <a:lnTo>
                      <a:pt x="1489" y="5104"/>
                    </a:lnTo>
                    <a:lnTo>
                      <a:pt x="1832" y="6055"/>
                    </a:lnTo>
                    <a:lnTo>
                      <a:pt x="2382" y="6914"/>
                    </a:lnTo>
                    <a:lnTo>
                      <a:pt x="2680" y="7471"/>
                    </a:lnTo>
                    <a:lnTo>
                      <a:pt x="3115" y="7935"/>
                    </a:lnTo>
                    <a:lnTo>
                      <a:pt x="3573" y="8213"/>
                    </a:lnTo>
                    <a:lnTo>
                      <a:pt x="4077" y="8654"/>
                    </a:lnTo>
                    <a:lnTo>
                      <a:pt x="4627" y="9002"/>
                    </a:lnTo>
                    <a:lnTo>
                      <a:pt x="5245" y="9234"/>
                    </a:lnTo>
                    <a:lnTo>
                      <a:pt x="6024" y="9443"/>
                    </a:lnTo>
                    <a:lnTo>
                      <a:pt x="6757" y="9628"/>
                    </a:lnTo>
                    <a:lnTo>
                      <a:pt x="5177" y="10069"/>
                    </a:lnTo>
                    <a:lnTo>
                      <a:pt x="3963" y="10649"/>
                    </a:lnTo>
                    <a:lnTo>
                      <a:pt x="3344" y="11044"/>
                    </a:lnTo>
                    <a:lnTo>
                      <a:pt x="2886" y="11600"/>
                    </a:lnTo>
                    <a:lnTo>
                      <a:pt x="2497" y="12041"/>
                    </a:lnTo>
                    <a:lnTo>
                      <a:pt x="1947" y="12343"/>
                    </a:lnTo>
                    <a:lnTo>
                      <a:pt x="1168" y="12668"/>
                    </a:lnTo>
                    <a:lnTo>
                      <a:pt x="0" y="12900"/>
                    </a:lnTo>
                    <a:lnTo>
                      <a:pt x="435" y="13248"/>
                    </a:lnTo>
                    <a:lnTo>
                      <a:pt x="779" y="13456"/>
                    </a:lnTo>
                    <a:lnTo>
                      <a:pt x="1283" y="13642"/>
                    </a:lnTo>
                    <a:lnTo>
                      <a:pt x="1718" y="13758"/>
                    </a:lnTo>
                    <a:lnTo>
                      <a:pt x="2680" y="13851"/>
                    </a:lnTo>
                    <a:lnTo>
                      <a:pt x="3573" y="13758"/>
                    </a:lnTo>
                    <a:lnTo>
                      <a:pt x="4512" y="13526"/>
                    </a:lnTo>
                    <a:lnTo>
                      <a:pt x="5360" y="13248"/>
                    </a:lnTo>
                    <a:lnTo>
                      <a:pt x="6139" y="12900"/>
                    </a:lnTo>
                    <a:lnTo>
                      <a:pt x="6757" y="12552"/>
                    </a:lnTo>
                    <a:lnTo>
                      <a:pt x="6459" y="13132"/>
                    </a:lnTo>
                    <a:lnTo>
                      <a:pt x="6139" y="13642"/>
                    </a:lnTo>
                    <a:lnTo>
                      <a:pt x="5910" y="14199"/>
                    </a:lnTo>
                    <a:lnTo>
                      <a:pt x="5681" y="14663"/>
                    </a:lnTo>
                    <a:lnTo>
                      <a:pt x="5681" y="15150"/>
                    </a:lnTo>
                    <a:lnTo>
                      <a:pt x="5681" y="15730"/>
                    </a:lnTo>
                    <a:lnTo>
                      <a:pt x="5681" y="16241"/>
                    </a:lnTo>
                    <a:lnTo>
                      <a:pt x="5795" y="16913"/>
                    </a:lnTo>
                    <a:lnTo>
                      <a:pt x="5910" y="17586"/>
                    </a:lnTo>
                    <a:lnTo>
                      <a:pt x="5910" y="18213"/>
                    </a:lnTo>
                    <a:lnTo>
                      <a:pt x="5795" y="18885"/>
                    </a:lnTo>
                    <a:lnTo>
                      <a:pt x="5566" y="19396"/>
                    </a:lnTo>
                    <a:lnTo>
                      <a:pt x="5245" y="19976"/>
                    </a:lnTo>
                    <a:lnTo>
                      <a:pt x="4971" y="20370"/>
                    </a:lnTo>
                    <a:lnTo>
                      <a:pt x="4512" y="20811"/>
                    </a:lnTo>
                    <a:lnTo>
                      <a:pt x="4077" y="21043"/>
                    </a:lnTo>
                    <a:lnTo>
                      <a:pt x="5177" y="20927"/>
                    </a:lnTo>
                    <a:lnTo>
                      <a:pt x="6253" y="20486"/>
                    </a:lnTo>
                    <a:lnTo>
                      <a:pt x="7421" y="19976"/>
                    </a:lnTo>
                    <a:lnTo>
                      <a:pt x="8361" y="19187"/>
                    </a:lnTo>
                    <a:lnTo>
                      <a:pt x="8819" y="18769"/>
                    </a:lnTo>
                    <a:lnTo>
                      <a:pt x="9139" y="18213"/>
                    </a:lnTo>
                    <a:lnTo>
                      <a:pt x="9437" y="17772"/>
                    </a:lnTo>
                    <a:lnTo>
                      <a:pt x="9643" y="17261"/>
                    </a:lnTo>
                    <a:lnTo>
                      <a:pt x="9872" y="16681"/>
                    </a:lnTo>
                    <a:lnTo>
                      <a:pt x="9872" y="16171"/>
                    </a:lnTo>
                    <a:lnTo>
                      <a:pt x="9872" y="15614"/>
                    </a:lnTo>
                    <a:lnTo>
                      <a:pt x="9758" y="15057"/>
                    </a:lnTo>
                    <a:lnTo>
                      <a:pt x="10216" y="15498"/>
                    </a:lnTo>
                    <a:lnTo>
                      <a:pt x="10537" y="16241"/>
                    </a:lnTo>
                    <a:lnTo>
                      <a:pt x="10834" y="17145"/>
                    </a:lnTo>
                    <a:lnTo>
                      <a:pt x="11041" y="18213"/>
                    </a:lnTo>
                    <a:lnTo>
                      <a:pt x="11155" y="19187"/>
                    </a:lnTo>
                    <a:lnTo>
                      <a:pt x="11155" y="20185"/>
                    </a:lnTo>
                    <a:lnTo>
                      <a:pt x="11155" y="20579"/>
                    </a:lnTo>
                    <a:lnTo>
                      <a:pt x="11041" y="21043"/>
                    </a:lnTo>
                    <a:lnTo>
                      <a:pt x="10926" y="21391"/>
                    </a:lnTo>
                    <a:lnTo>
                      <a:pt x="10766" y="21600"/>
                    </a:lnTo>
                    <a:lnTo>
                      <a:pt x="11499" y="21484"/>
                    </a:lnTo>
                    <a:lnTo>
                      <a:pt x="12323" y="21043"/>
                    </a:lnTo>
                    <a:lnTo>
                      <a:pt x="13102" y="20370"/>
                    </a:lnTo>
                    <a:lnTo>
                      <a:pt x="13606" y="19628"/>
                    </a:lnTo>
                    <a:lnTo>
                      <a:pt x="13950" y="19071"/>
                    </a:lnTo>
                    <a:lnTo>
                      <a:pt x="14064" y="18677"/>
                    </a:lnTo>
                    <a:lnTo>
                      <a:pt x="14179" y="18097"/>
                    </a:lnTo>
                    <a:lnTo>
                      <a:pt x="14293" y="17586"/>
                    </a:lnTo>
                    <a:lnTo>
                      <a:pt x="14179" y="16913"/>
                    </a:lnTo>
                    <a:lnTo>
                      <a:pt x="14064" y="16241"/>
                    </a:lnTo>
                    <a:lnTo>
                      <a:pt x="13835" y="15614"/>
                    </a:lnTo>
                    <a:lnTo>
                      <a:pt x="13560" y="14872"/>
                    </a:lnTo>
                    <a:lnTo>
                      <a:pt x="13950" y="14941"/>
                    </a:lnTo>
                    <a:lnTo>
                      <a:pt x="14408" y="15150"/>
                    </a:lnTo>
                    <a:lnTo>
                      <a:pt x="14843" y="15266"/>
                    </a:lnTo>
                    <a:lnTo>
                      <a:pt x="15232" y="15614"/>
                    </a:lnTo>
                    <a:lnTo>
                      <a:pt x="15576" y="15846"/>
                    </a:lnTo>
                    <a:lnTo>
                      <a:pt x="15897" y="16171"/>
                    </a:lnTo>
                    <a:lnTo>
                      <a:pt x="16126" y="16473"/>
                    </a:lnTo>
                    <a:lnTo>
                      <a:pt x="16240" y="16913"/>
                    </a:lnTo>
                    <a:lnTo>
                      <a:pt x="16515" y="17261"/>
                    </a:lnTo>
                    <a:lnTo>
                      <a:pt x="17088" y="17586"/>
                    </a:lnTo>
                    <a:lnTo>
                      <a:pt x="17798" y="17865"/>
                    </a:lnTo>
                    <a:lnTo>
                      <a:pt x="18576" y="18097"/>
                    </a:lnTo>
                    <a:lnTo>
                      <a:pt x="19424" y="18213"/>
                    </a:lnTo>
                    <a:lnTo>
                      <a:pt x="20317" y="18213"/>
                    </a:lnTo>
                    <a:lnTo>
                      <a:pt x="21050" y="18213"/>
                    </a:lnTo>
                    <a:lnTo>
                      <a:pt x="21600" y="17865"/>
                    </a:lnTo>
                    <a:lnTo>
                      <a:pt x="21165" y="17656"/>
                    </a:lnTo>
                    <a:lnTo>
                      <a:pt x="20592" y="17470"/>
                    </a:lnTo>
                    <a:lnTo>
                      <a:pt x="20088" y="17029"/>
                    </a:lnTo>
                    <a:lnTo>
                      <a:pt x="19653" y="16681"/>
                    </a:lnTo>
                    <a:lnTo>
                      <a:pt x="19195" y="16241"/>
                    </a:lnTo>
                    <a:lnTo>
                      <a:pt x="18920" y="15962"/>
                    </a:lnTo>
                    <a:lnTo>
                      <a:pt x="18576" y="15498"/>
                    </a:lnTo>
                    <a:lnTo>
                      <a:pt x="18576" y="15057"/>
                    </a:lnTo>
                    <a:lnTo>
                      <a:pt x="18485" y="14756"/>
                    </a:lnTo>
                    <a:lnTo>
                      <a:pt x="18256" y="14199"/>
                    </a:lnTo>
                    <a:lnTo>
                      <a:pt x="17912" y="13526"/>
                    </a:lnTo>
                    <a:lnTo>
                      <a:pt x="17523" y="13016"/>
                    </a:lnTo>
                    <a:lnTo>
                      <a:pt x="16973" y="12436"/>
                    </a:lnTo>
                    <a:lnTo>
                      <a:pt x="16355" y="12041"/>
                    </a:lnTo>
                    <a:lnTo>
                      <a:pt x="16011" y="11832"/>
                    </a:lnTo>
                    <a:lnTo>
                      <a:pt x="15690" y="11716"/>
                    </a:lnTo>
                    <a:lnTo>
                      <a:pt x="15232" y="11716"/>
                    </a:lnTo>
                    <a:lnTo>
                      <a:pt x="14843" y="11716"/>
                    </a:lnTo>
                    <a:lnTo>
                      <a:pt x="15461" y="11252"/>
                    </a:lnTo>
                    <a:lnTo>
                      <a:pt x="16126" y="10858"/>
                    </a:lnTo>
                    <a:lnTo>
                      <a:pt x="16973" y="10649"/>
                    </a:lnTo>
                    <a:lnTo>
                      <a:pt x="17798" y="10417"/>
                    </a:lnTo>
                    <a:lnTo>
                      <a:pt x="18806" y="10301"/>
                    </a:lnTo>
                    <a:lnTo>
                      <a:pt x="19653" y="10301"/>
                    </a:lnTo>
                    <a:lnTo>
                      <a:pt x="20478" y="10417"/>
                    </a:lnTo>
                    <a:lnTo>
                      <a:pt x="21256" y="10533"/>
                    </a:lnTo>
                    <a:lnTo>
                      <a:pt x="20707" y="9837"/>
                    </a:lnTo>
                    <a:lnTo>
                      <a:pt x="19859" y="9234"/>
                    </a:lnTo>
                    <a:lnTo>
                      <a:pt x="18806" y="8538"/>
                    </a:lnTo>
                    <a:lnTo>
                      <a:pt x="17637" y="8144"/>
                    </a:lnTo>
                    <a:lnTo>
                      <a:pt x="16973" y="8027"/>
                    </a:lnTo>
                    <a:lnTo>
                      <a:pt x="16355" y="7935"/>
                    </a:lnTo>
                    <a:lnTo>
                      <a:pt x="15805" y="7935"/>
                    </a:lnTo>
                    <a:lnTo>
                      <a:pt x="15118" y="8027"/>
                    </a:lnTo>
                    <a:lnTo>
                      <a:pt x="14614" y="8144"/>
                    </a:lnTo>
                    <a:lnTo>
                      <a:pt x="14064" y="8422"/>
                    </a:lnTo>
                    <a:lnTo>
                      <a:pt x="13606" y="8886"/>
                    </a:lnTo>
                    <a:lnTo>
                      <a:pt x="13217" y="9327"/>
                    </a:lnTo>
                    <a:lnTo>
                      <a:pt x="13606" y="8538"/>
                    </a:lnTo>
                    <a:lnTo>
                      <a:pt x="13950" y="7935"/>
                    </a:lnTo>
                    <a:lnTo>
                      <a:pt x="14293" y="7123"/>
                    </a:lnTo>
                    <a:lnTo>
                      <a:pt x="14499" y="6519"/>
                    </a:lnTo>
                    <a:lnTo>
                      <a:pt x="14614" y="5823"/>
                    </a:lnTo>
                    <a:lnTo>
                      <a:pt x="14614" y="5220"/>
                    </a:lnTo>
                    <a:lnTo>
                      <a:pt x="14408" y="4524"/>
                    </a:lnTo>
                    <a:lnTo>
                      <a:pt x="14064" y="3898"/>
                    </a:lnTo>
                    <a:lnTo>
                      <a:pt x="13606" y="3225"/>
                    </a:lnTo>
                    <a:lnTo>
                      <a:pt x="13331" y="2598"/>
                    </a:lnTo>
                    <a:lnTo>
                      <a:pt x="13102" y="2042"/>
                    </a:lnTo>
                    <a:lnTo>
                      <a:pt x="12896" y="1485"/>
                    </a:lnTo>
                    <a:lnTo>
                      <a:pt x="12781" y="1090"/>
                    </a:lnTo>
                    <a:lnTo>
                      <a:pt x="12667" y="626"/>
                    </a:lnTo>
                    <a:lnTo>
                      <a:pt x="12667" y="278"/>
                    </a:lnTo>
                    <a:lnTo>
                      <a:pt x="12667" y="0"/>
                    </a:lnTo>
                    <a:lnTo>
                      <a:pt x="12163" y="394"/>
                    </a:lnTo>
                    <a:lnTo>
                      <a:pt x="11728" y="974"/>
                    </a:lnTo>
                    <a:lnTo>
                      <a:pt x="11155" y="1601"/>
                    </a:lnTo>
                    <a:lnTo>
                      <a:pt x="10766" y="2390"/>
                    </a:lnTo>
                    <a:lnTo>
                      <a:pt x="10330" y="3109"/>
                    </a:lnTo>
                    <a:lnTo>
                      <a:pt x="10101" y="3898"/>
                    </a:lnTo>
                    <a:lnTo>
                      <a:pt x="9987" y="4524"/>
                    </a:lnTo>
                    <a:lnTo>
                      <a:pt x="10101" y="5220"/>
                    </a:lnTo>
                    <a:lnTo>
                      <a:pt x="10216" y="5823"/>
                    </a:lnTo>
                    <a:lnTo>
                      <a:pt x="10330" y="6403"/>
                    </a:lnTo>
                    <a:lnTo>
                      <a:pt x="10330" y="6914"/>
                    </a:lnTo>
                    <a:lnTo>
                      <a:pt x="10216" y="7471"/>
                    </a:lnTo>
                    <a:lnTo>
                      <a:pt x="10101" y="7935"/>
                    </a:lnTo>
                    <a:lnTo>
                      <a:pt x="9872" y="8329"/>
                    </a:lnTo>
                    <a:lnTo>
                      <a:pt x="9643" y="8654"/>
                    </a:lnTo>
                    <a:lnTo>
                      <a:pt x="9368" y="9002"/>
                    </a:lnTo>
                    <a:close/>
                  </a:path>
                </a:pathLst>
              </a:custGeom>
              <a:solidFill>
                <a:srgbClr val="00800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>
                <a:outerShdw dist="107763" dir="2700000" algn="ctr" rotWithShape="0">
                  <a:srgbClr val="808080"/>
                </a:outerShdw>
              </a:effectLst>
            </p:spPr>
            <p:txBody>
              <a:bodyPr/>
              <a:lstStyle/>
              <a:p>
                <a:endParaRPr lang="th-TH"/>
              </a:p>
            </p:txBody>
          </p:sp>
          <p:sp>
            <p:nvSpPr>
              <p:cNvPr id="5138" name="plant"/>
              <p:cNvSpPr>
                <a:spLocks noEditPoints="1" noChangeArrowheads="1"/>
              </p:cNvSpPr>
              <p:nvPr/>
            </p:nvSpPr>
            <p:spPr bwMode="auto">
              <a:xfrm>
                <a:off x="5008" y="0"/>
                <a:ext cx="752" cy="933"/>
              </a:xfrm>
              <a:custGeom>
                <a:avLst/>
                <a:gdLst>
                  <a:gd name="T0" fmla="*/ 0 w 21600"/>
                  <a:gd name="T1" fmla="*/ 0 h 21600"/>
                  <a:gd name="T2" fmla="*/ 10800 w 21600"/>
                  <a:gd name="T3" fmla="*/ 0 h 21600"/>
                  <a:gd name="T4" fmla="*/ 21600 w 21600"/>
                  <a:gd name="T5" fmla="*/ 0 h 21600"/>
                  <a:gd name="T6" fmla="*/ 21600 w 21600"/>
                  <a:gd name="T7" fmla="*/ 10800 h 21600"/>
                  <a:gd name="T8" fmla="*/ 21600 w 21600"/>
                  <a:gd name="T9" fmla="*/ 21600 h 21600"/>
                  <a:gd name="T10" fmla="*/ 10800 w 21600"/>
                  <a:gd name="T11" fmla="*/ 21600 h 21600"/>
                  <a:gd name="T12" fmla="*/ 0 w 21600"/>
                  <a:gd name="T13" fmla="*/ 21600 h 21600"/>
                  <a:gd name="T14" fmla="*/ 0 w 21600"/>
                  <a:gd name="T15" fmla="*/ 10800 h 21600"/>
                  <a:gd name="T16" fmla="*/ 7100 w 21600"/>
                  <a:gd name="T17" fmla="*/ 10092 h 21600"/>
                  <a:gd name="T18" fmla="*/ 14545 w 21600"/>
                  <a:gd name="T19" fmla="*/ 13573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T16" t="T17" r="T18" b="T19"/>
                <a:pathLst>
                  <a:path w="21600" h="21600">
                    <a:moveTo>
                      <a:pt x="9368" y="9002"/>
                    </a:moveTo>
                    <a:lnTo>
                      <a:pt x="9254" y="8422"/>
                    </a:lnTo>
                    <a:lnTo>
                      <a:pt x="9139" y="7935"/>
                    </a:lnTo>
                    <a:lnTo>
                      <a:pt x="8819" y="7355"/>
                    </a:lnTo>
                    <a:lnTo>
                      <a:pt x="8475" y="6728"/>
                    </a:lnTo>
                    <a:lnTo>
                      <a:pt x="8040" y="6287"/>
                    </a:lnTo>
                    <a:lnTo>
                      <a:pt x="7421" y="5707"/>
                    </a:lnTo>
                    <a:lnTo>
                      <a:pt x="6574" y="5429"/>
                    </a:lnTo>
                    <a:lnTo>
                      <a:pt x="5452" y="5313"/>
                    </a:lnTo>
                    <a:lnTo>
                      <a:pt x="4856" y="5220"/>
                    </a:lnTo>
                    <a:lnTo>
                      <a:pt x="4169" y="5220"/>
                    </a:lnTo>
                    <a:lnTo>
                      <a:pt x="3665" y="5104"/>
                    </a:lnTo>
                    <a:lnTo>
                      <a:pt x="3001" y="4872"/>
                    </a:lnTo>
                    <a:lnTo>
                      <a:pt x="2497" y="4756"/>
                    </a:lnTo>
                    <a:lnTo>
                      <a:pt x="2062" y="4408"/>
                    </a:lnTo>
                    <a:lnTo>
                      <a:pt x="1603" y="4083"/>
                    </a:lnTo>
                    <a:lnTo>
                      <a:pt x="1283" y="3689"/>
                    </a:lnTo>
                    <a:lnTo>
                      <a:pt x="1283" y="4315"/>
                    </a:lnTo>
                    <a:lnTo>
                      <a:pt x="1489" y="5104"/>
                    </a:lnTo>
                    <a:lnTo>
                      <a:pt x="1832" y="6055"/>
                    </a:lnTo>
                    <a:lnTo>
                      <a:pt x="2382" y="6914"/>
                    </a:lnTo>
                    <a:lnTo>
                      <a:pt x="2680" y="7471"/>
                    </a:lnTo>
                    <a:lnTo>
                      <a:pt x="3115" y="7935"/>
                    </a:lnTo>
                    <a:lnTo>
                      <a:pt x="3573" y="8213"/>
                    </a:lnTo>
                    <a:lnTo>
                      <a:pt x="4077" y="8654"/>
                    </a:lnTo>
                    <a:lnTo>
                      <a:pt x="4627" y="9002"/>
                    </a:lnTo>
                    <a:lnTo>
                      <a:pt x="5245" y="9234"/>
                    </a:lnTo>
                    <a:lnTo>
                      <a:pt x="6024" y="9443"/>
                    </a:lnTo>
                    <a:lnTo>
                      <a:pt x="6757" y="9628"/>
                    </a:lnTo>
                    <a:lnTo>
                      <a:pt x="5177" y="10069"/>
                    </a:lnTo>
                    <a:lnTo>
                      <a:pt x="3963" y="10649"/>
                    </a:lnTo>
                    <a:lnTo>
                      <a:pt x="3344" y="11044"/>
                    </a:lnTo>
                    <a:lnTo>
                      <a:pt x="2886" y="11600"/>
                    </a:lnTo>
                    <a:lnTo>
                      <a:pt x="2497" y="12041"/>
                    </a:lnTo>
                    <a:lnTo>
                      <a:pt x="1947" y="12343"/>
                    </a:lnTo>
                    <a:lnTo>
                      <a:pt x="1168" y="12668"/>
                    </a:lnTo>
                    <a:lnTo>
                      <a:pt x="0" y="12900"/>
                    </a:lnTo>
                    <a:lnTo>
                      <a:pt x="435" y="13248"/>
                    </a:lnTo>
                    <a:lnTo>
                      <a:pt x="779" y="13456"/>
                    </a:lnTo>
                    <a:lnTo>
                      <a:pt x="1283" y="13642"/>
                    </a:lnTo>
                    <a:lnTo>
                      <a:pt x="1718" y="13758"/>
                    </a:lnTo>
                    <a:lnTo>
                      <a:pt x="2680" y="13851"/>
                    </a:lnTo>
                    <a:lnTo>
                      <a:pt x="3573" y="13758"/>
                    </a:lnTo>
                    <a:lnTo>
                      <a:pt x="4512" y="13526"/>
                    </a:lnTo>
                    <a:lnTo>
                      <a:pt x="5360" y="13248"/>
                    </a:lnTo>
                    <a:lnTo>
                      <a:pt x="6139" y="12900"/>
                    </a:lnTo>
                    <a:lnTo>
                      <a:pt x="6757" y="12552"/>
                    </a:lnTo>
                    <a:lnTo>
                      <a:pt x="6459" y="13132"/>
                    </a:lnTo>
                    <a:lnTo>
                      <a:pt x="6139" y="13642"/>
                    </a:lnTo>
                    <a:lnTo>
                      <a:pt x="5910" y="14199"/>
                    </a:lnTo>
                    <a:lnTo>
                      <a:pt x="5681" y="14663"/>
                    </a:lnTo>
                    <a:lnTo>
                      <a:pt x="5681" y="15150"/>
                    </a:lnTo>
                    <a:lnTo>
                      <a:pt x="5681" y="15730"/>
                    </a:lnTo>
                    <a:lnTo>
                      <a:pt x="5681" y="16241"/>
                    </a:lnTo>
                    <a:lnTo>
                      <a:pt x="5795" y="16913"/>
                    </a:lnTo>
                    <a:lnTo>
                      <a:pt x="5910" y="17586"/>
                    </a:lnTo>
                    <a:lnTo>
                      <a:pt x="5910" y="18213"/>
                    </a:lnTo>
                    <a:lnTo>
                      <a:pt x="5795" y="18885"/>
                    </a:lnTo>
                    <a:lnTo>
                      <a:pt x="5566" y="19396"/>
                    </a:lnTo>
                    <a:lnTo>
                      <a:pt x="5245" y="19976"/>
                    </a:lnTo>
                    <a:lnTo>
                      <a:pt x="4971" y="20370"/>
                    </a:lnTo>
                    <a:lnTo>
                      <a:pt x="4512" y="20811"/>
                    </a:lnTo>
                    <a:lnTo>
                      <a:pt x="4077" y="21043"/>
                    </a:lnTo>
                    <a:lnTo>
                      <a:pt x="5177" y="20927"/>
                    </a:lnTo>
                    <a:lnTo>
                      <a:pt x="6253" y="20486"/>
                    </a:lnTo>
                    <a:lnTo>
                      <a:pt x="7421" y="19976"/>
                    </a:lnTo>
                    <a:lnTo>
                      <a:pt x="8361" y="19187"/>
                    </a:lnTo>
                    <a:lnTo>
                      <a:pt x="8819" y="18769"/>
                    </a:lnTo>
                    <a:lnTo>
                      <a:pt x="9139" y="18213"/>
                    </a:lnTo>
                    <a:lnTo>
                      <a:pt x="9437" y="17772"/>
                    </a:lnTo>
                    <a:lnTo>
                      <a:pt x="9643" y="17261"/>
                    </a:lnTo>
                    <a:lnTo>
                      <a:pt x="9872" y="16681"/>
                    </a:lnTo>
                    <a:lnTo>
                      <a:pt x="9872" y="16171"/>
                    </a:lnTo>
                    <a:lnTo>
                      <a:pt x="9872" y="15614"/>
                    </a:lnTo>
                    <a:lnTo>
                      <a:pt x="9758" y="15057"/>
                    </a:lnTo>
                    <a:lnTo>
                      <a:pt x="10216" y="15498"/>
                    </a:lnTo>
                    <a:lnTo>
                      <a:pt x="10537" y="16241"/>
                    </a:lnTo>
                    <a:lnTo>
                      <a:pt x="10834" y="17145"/>
                    </a:lnTo>
                    <a:lnTo>
                      <a:pt x="11041" y="18213"/>
                    </a:lnTo>
                    <a:lnTo>
                      <a:pt x="11155" y="19187"/>
                    </a:lnTo>
                    <a:lnTo>
                      <a:pt x="11155" y="20185"/>
                    </a:lnTo>
                    <a:lnTo>
                      <a:pt x="11155" y="20579"/>
                    </a:lnTo>
                    <a:lnTo>
                      <a:pt x="11041" y="21043"/>
                    </a:lnTo>
                    <a:lnTo>
                      <a:pt x="10926" y="21391"/>
                    </a:lnTo>
                    <a:lnTo>
                      <a:pt x="10766" y="21600"/>
                    </a:lnTo>
                    <a:lnTo>
                      <a:pt x="11499" y="21484"/>
                    </a:lnTo>
                    <a:lnTo>
                      <a:pt x="12323" y="21043"/>
                    </a:lnTo>
                    <a:lnTo>
                      <a:pt x="13102" y="20370"/>
                    </a:lnTo>
                    <a:lnTo>
                      <a:pt x="13606" y="19628"/>
                    </a:lnTo>
                    <a:lnTo>
                      <a:pt x="13950" y="19071"/>
                    </a:lnTo>
                    <a:lnTo>
                      <a:pt x="14064" y="18677"/>
                    </a:lnTo>
                    <a:lnTo>
                      <a:pt x="14179" y="18097"/>
                    </a:lnTo>
                    <a:lnTo>
                      <a:pt x="14293" y="17586"/>
                    </a:lnTo>
                    <a:lnTo>
                      <a:pt x="14179" y="16913"/>
                    </a:lnTo>
                    <a:lnTo>
                      <a:pt x="14064" y="16241"/>
                    </a:lnTo>
                    <a:lnTo>
                      <a:pt x="13835" y="15614"/>
                    </a:lnTo>
                    <a:lnTo>
                      <a:pt x="13560" y="14872"/>
                    </a:lnTo>
                    <a:lnTo>
                      <a:pt x="13950" y="14941"/>
                    </a:lnTo>
                    <a:lnTo>
                      <a:pt x="14408" y="15150"/>
                    </a:lnTo>
                    <a:lnTo>
                      <a:pt x="14843" y="15266"/>
                    </a:lnTo>
                    <a:lnTo>
                      <a:pt x="15232" y="15614"/>
                    </a:lnTo>
                    <a:lnTo>
                      <a:pt x="15576" y="15846"/>
                    </a:lnTo>
                    <a:lnTo>
                      <a:pt x="15897" y="16171"/>
                    </a:lnTo>
                    <a:lnTo>
                      <a:pt x="16126" y="16473"/>
                    </a:lnTo>
                    <a:lnTo>
                      <a:pt x="16240" y="16913"/>
                    </a:lnTo>
                    <a:lnTo>
                      <a:pt x="16515" y="17261"/>
                    </a:lnTo>
                    <a:lnTo>
                      <a:pt x="17088" y="17586"/>
                    </a:lnTo>
                    <a:lnTo>
                      <a:pt x="17798" y="17865"/>
                    </a:lnTo>
                    <a:lnTo>
                      <a:pt x="18576" y="18097"/>
                    </a:lnTo>
                    <a:lnTo>
                      <a:pt x="19424" y="18213"/>
                    </a:lnTo>
                    <a:lnTo>
                      <a:pt x="20317" y="18213"/>
                    </a:lnTo>
                    <a:lnTo>
                      <a:pt x="21050" y="18213"/>
                    </a:lnTo>
                    <a:lnTo>
                      <a:pt x="21600" y="17865"/>
                    </a:lnTo>
                    <a:lnTo>
                      <a:pt x="21165" y="17656"/>
                    </a:lnTo>
                    <a:lnTo>
                      <a:pt x="20592" y="17470"/>
                    </a:lnTo>
                    <a:lnTo>
                      <a:pt x="20088" y="17029"/>
                    </a:lnTo>
                    <a:lnTo>
                      <a:pt x="19653" y="16681"/>
                    </a:lnTo>
                    <a:lnTo>
                      <a:pt x="19195" y="16241"/>
                    </a:lnTo>
                    <a:lnTo>
                      <a:pt x="18920" y="15962"/>
                    </a:lnTo>
                    <a:lnTo>
                      <a:pt x="18576" y="15498"/>
                    </a:lnTo>
                    <a:lnTo>
                      <a:pt x="18576" y="15057"/>
                    </a:lnTo>
                    <a:lnTo>
                      <a:pt x="18485" y="14756"/>
                    </a:lnTo>
                    <a:lnTo>
                      <a:pt x="18256" y="14199"/>
                    </a:lnTo>
                    <a:lnTo>
                      <a:pt x="17912" y="13526"/>
                    </a:lnTo>
                    <a:lnTo>
                      <a:pt x="17523" y="13016"/>
                    </a:lnTo>
                    <a:lnTo>
                      <a:pt x="16973" y="12436"/>
                    </a:lnTo>
                    <a:lnTo>
                      <a:pt x="16355" y="12041"/>
                    </a:lnTo>
                    <a:lnTo>
                      <a:pt x="16011" y="11832"/>
                    </a:lnTo>
                    <a:lnTo>
                      <a:pt x="15690" y="11716"/>
                    </a:lnTo>
                    <a:lnTo>
                      <a:pt x="15232" y="11716"/>
                    </a:lnTo>
                    <a:lnTo>
                      <a:pt x="14843" y="11716"/>
                    </a:lnTo>
                    <a:lnTo>
                      <a:pt x="15461" y="11252"/>
                    </a:lnTo>
                    <a:lnTo>
                      <a:pt x="16126" y="10858"/>
                    </a:lnTo>
                    <a:lnTo>
                      <a:pt x="16973" y="10649"/>
                    </a:lnTo>
                    <a:lnTo>
                      <a:pt x="17798" y="10417"/>
                    </a:lnTo>
                    <a:lnTo>
                      <a:pt x="18806" y="10301"/>
                    </a:lnTo>
                    <a:lnTo>
                      <a:pt x="19653" y="10301"/>
                    </a:lnTo>
                    <a:lnTo>
                      <a:pt x="20478" y="10417"/>
                    </a:lnTo>
                    <a:lnTo>
                      <a:pt x="21256" y="10533"/>
                    </a:lnTo>
                    <a:lnTo>
                      <a:pt x="20707" y="9837"/>
                    </a:lnTo>
                    <a:lnTo>
                      <a:pt x="19859" y="9234"/>
                    </a:lnTo>
                    <a:lnTo>
                      <a:pt x="18806" y="8538"/>
                    </a:lnTo>
                    <a:lnTo>
                      <a:pt x="17637" y="8144"/>
                    </a:lnTo>
                    <a:lnTo>
                      <a:pt x="16973" y="8027"/>
                    </a:lnTo>
                    <a:lnTo>
                      <a:pt x="16355" y="7935"/>
                    </a:lnTo>
                    <a:lnTo>
                      <a:pt x="15805" y="7935"/>
                    </a:lnTo>
                    <a:lnTo>
                      <a:pt x="15118" y="8027"/>
                    </a:lnTo>
                    <a:lnTo>
                      <a:pt x="14614" y="8144"/>
                    </a:lnTo>
                    <a:lnTo>
                      <a:pt x="14064" y="8422"/>
                    </a:lnTo>
                    <a:lnTo>
                      <a:pt x="13606" y="8886"/>
                    </a:lnTo>
                    <a:lnTo>
                      <a:pt x="13217" y="9327"/>
                    </a:lnTo>
                    <a:lnTo>
                      <a:pt x="13606" y="8538"/>
                    </a:lnTo>
                    <a:lnTo>
                      <a:pt x="13950" y="7935"/>
                    </a:lnTo>
                    <a:lnTo>
                      <a:pt x="14293" y="7123"/>
                    </a:lnTo>
                    <a:lnTo>
                      <a:pt x="14499" y="6519"/>
                    </a:lnTo>
                    <a:lnTo>
                      <a:pt x="14614" y="5823"/>
                    </a:lnTo>
                    <a:lnTo>
                      <a:pt x="14614" y="5220"/>
                    </a:lnTo>
                    <a:lnTo>
                      <a:pt x="14408" y="4524"/>
                    </a:lnTo>
                    <a:lnTo>
                      <a:pt x="14064" y="3898"/>
                    </a:lnTo>
                    <a:lnTo>
                      <a:pt x="13606" y="3225"/>
                    </a:lnTo>
                    <a:lnTo>
                      <a:pt x="13331" y="2598"/>
                    </a:lnTo>
                    <a:lnTo>
                      <a:pt x="13102" y="2042"/>
                    </a:lnTo>
                    <a:lnTo>
                      <a:pt x="12896" y="1485"/>
                    </a:lnTo>
                    <a:lnTo>
                      <a:pt x="12781" y="1090"/>
                    </a:lnTo>
                    <a:lnTo>
                      <a:pt x="12667" y="626"/>
                    </a:lnTo>
                    <a:lnTo>
                      <a:pt x="12667" y="278"/>
                    </a:lnTo>
                    <a:lnTo>
                      <a:pt x="12667" y="0"/>
                    </a:lnTo>
                    <a:lnTo>
                      <a:pt x="12163" y="394"/>
                    </a:lnTo>
                    <a:lnTo>
                      <a:pt x="11728" y="974"/>
                    </a:lnTo>
                    <a:lnTo>
                      <a:pt x="11155" y="1601"/>
                    </a:lnTo>
                    <a:lnTo>
                      <a:pt x="10766" y="2390"/>
                    </a:lnTo>
                    <a:lnTo>
                      <a:pt x="10330" y="3109"/>
                    </a:lnTo>
                    <a:lnTo>
                      <a:pt x="10101" y="3898"/>
                    </a:lnTo>
                    <a:lnTo>
                      <a:pt x="9987" y="4524"/>
                    </a:lnTo>
                    <a:lnTo>
                      <a:pt x="10101" y="5220"/>
                    </a:lnTo>
                    <a:lnTo>
                      <a:pt x="10216" y="5823"/>
                    </a:lnTo>
                    <a:lnTo>
                      <a:pt x="10330" y="6403"/>
                    </a:lnTo>
                    <a:lnTo>
                      <a:pt x="10330" y="6914"/>
                    </a:lnTo>
                    <a:lnTo>
                      <a:pt x="10216" y="7471"/>
                    </a:lnTo>
                    <a:lnTo>
                      <a:pt x="10101" y="7935"/>
                    </a:lnTo>
                    <a:lnTo>
                      <a:pt x="9872" y="8329"/>
                    </a:lnTo>
                    <a:lnTo>
                      <a:pt x="9643" y="8654"/>
                    </a:lnTo>
                    <a:lnTo>
                      <a:pt x="9368" y="9002"/>
                    </a:lnTo>
                    <a:close/>
                  </a:path>
                </a:pathLst>
              </a:custGeom>
              <a:solidFill>
                <a:srgbClr val="00800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>
                <a:outerShdw dist="107763" dir="2700000" algn="ctr" rotWithShape="0">
                  <a:srgbClr val="808080"/>
                </a:outerShdw>
              </a:effectLst>
            </p:spPr>
            <p:txBody>
              <a:bodyPr/>
              <a:lstStyle/>
              <a:p>
                <a:endParaRPr lang="th-TH"/>
              </a:p>
            </p:txBody>
          </p:sp>
        </p:grpSp>
      </p:grpSp>
      <p:sp>
        <p:nvSpPr>
          <p:cNvPr id="5139" name="WordArt 19"/>
          <p:cNvSpPr>
            <a:spLocks noChangeArrowheads="1" noChangeShapeType="1" noTextEdit="1"/>
          </p:cNvSpPr>
          <p:nvPr/>
        </p:nvSpPr>
        <p:spPr bwMode="auto">
          <a:xfrm>
            <a:off x="1835150" y="0"/>
            <a:ext cx="5114925" cy="657225"/>
          </a:xfrm>
          <a:prstGeom prst="rect">
            <a:avLst/>
          </a:prstGeom>
        </p:spPr>
        <p:txBody>
          <a:bodyPr wrap="none" fromWordArt="1">
            <a:prstTxWarp prst="textDoubleWave1">
              <a:avLst>
                <a:gd name="adj1" fmla="val 6500"/>
                <a:gd name="adj2" fmla="val 0"/>
              </a:avLst>
            </a:prstTxWarp>
          </a:bodyPr>
          <a:lstStyle/>
          <a:p>
            <a:pPr algn="ctr"/>
            <a:r>
              <a:rPr lang="th-TH" sz="3600" kern="10" spc="-360">
                <a:ln w="12700">
                  <a:solidFill>
                    <a:srgbClr val="000099"/>
                  </a:solidFill>
                  <a:round/>
                  <a:headEnd/>
                  <a:tailEnd/>
                </a:ln>
                <a:solidFill>
                  <a:srgbClr val="33CCFF"/>
                </a:solidFill>
                <a:latin typeface="Impact"/>
              </a:rPr>
              <a:t>การป้องกันการติดยาเสพติด</a:t>
            </a:r>
          </a:p>
        </p:txBody>
      </p:sp>
      <p:sp>
        <p:nvSpPr>
          <p:cNvPr id="5140" name="Rectangle 20"/>
          <p:cNvSpPr>
            <a:spLocks noChangeArrowheads="1"/>
          </p:cNvSpPr>
          <p:nvPr/>
        </p:nvSpPr>
        <p:spPr bwMode="auto">
          <a:xfrm>
            <a:off x="1692275" y="1196975"/>
            <a:ext cx="5759450" cy="436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r>
              <a:rPr lang="en-US" b="1">
                <a:solidFill>
                  <a:srgbClr val="0000FF"/>
                </a:solidFill>
              </a:rPr>
              <a:t>1. </a:t>
            </a:r>
            <a:r>
              <a:rPr lang="th-TH" b="1">
                <a:solidFill>
                  <a:srgbClr val="0000FF"/>
                </a:solidFill>
              </a:rPr>
              <a:t>ป้องกันตนเอง ไม่ใช้ยาโดยมิได้รับคำแนะนำจากแพทย์ และจงอย่าทดลองเสพยาเสพติดทุกชนิดโดยเด็ดขาด เพราะติดง่ายหายยาก</a:t>
            </a:r>
            <a:r>
              <a:rPr lang="en-US" b="1">
                <a:solidFill>
                  <a:srgbClr val="0000FF"/>
                </a:solidFill>
              </a:rPr>
              <a:t/>
            </a:r>
            <a:br>
              <a:rPr lang="en-US" b="1">
                <a:solidFill>
                  <a:srgbClr val="0000FF"/>
                </a:solidFill>
              </a:rPr>
            </a:br>
            <a:r>
              <a:rPr lang="en-US" b="1">
                <a:solidFill>
                  <a:srgbClr val="0000FF"/>
                </a:solidFill>
              </a:rPr>
              <a:t>2. </a:t>
            </a:r>
            <a:r>
              <a:rPr lang="th-TH" b="1">
                <a:solidFill>
                  <a:srgbClr val="0000FF"/>
                </a:solidFill>
              </a:rPr>
              <a:t>ป้องกันครอบครัว ควรสอดส่องดูแลเด็กและบุคคลในครอบครัวหรือที่อยู่รวมกัน อย่าให้เกี่ยวข้องกับยาเสพติด ต้องคอยอบรมสั่งสอนให้รู้ถึงโทษและภัยของยา-เสพติด หากมีผู้เสพยาเสพติดในครอบครัวจงจัดการให้เข้ารักษาตัวที่โรงพยาบาลให้หายเด็ดขาด การรักษาแต่แรกเริ่มติดยาเสพติดมีโอกาสหายได้เร็วกว่าที่ปล่อยไว้นานๆ</a:t>
            </a:r>
            <a:r>
              <a:rPr lang="en-US"/>
              <a:t/>
            </a:r>
            <a:br>
              <a:rPr lang="en-US"/>
            </a:br>
            <a:endParaRPr lang="en-US"/>
          </a:p>
        </p:txBody>
      </p:sp>
      <p:sp>
        <p:nvSpPr>
          <p:cNvPr id="5152" name="Oval 32"/>
          <p:cNvSpPr>
            <a:spLocks noChangeArrowheads="1"/>
          </p:cNvSpPr>
          <p:nvPr/>
        </p:nvSpPr>
        <p:spPr bwMode="auto">
          <a:xfrm>
            <a:off x="7308850" y="2205038"/>
            <a:ext cx="792163" cy="647700"/>
          </a:xfrm>
          <a:prstGeom prst="ellipse">
            <a:avLst/>
          </a:prstGeom>
          <a:gradFill rotWithShape="1">
            <a:gsLst>
              <a:gs pos="0">
                <a:srgbClr val="FF0000"/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th-TH"/>
          </a:p>
        </p:txBody>
      </p:sp>
      <p:sp>
        <p:nvSpPr>
          <p:cNvPr id="5153" name="Oval 33"/>
          <p:cNvSpPr>
            <a:spLocks noChangeArrowheads="1"/>
          </p:cNvSpPr>
          <p:nvPr/>
        </p:nvSpPr>
        <p:spPr bwMode="auto">
          <a:xfrm>
            <a:off x="7308850" y="4221163"/>
            <a:ext cx="792163" cy="647700"/>
          </a:xfrm>
          <a:prstGeom prst="ellipse">
            <a:avLst/>
          </a:prstGeom>
          <a:gradFill rotWithShape="1">
            <a:gsLst>
              <a:gs pos="0">
                <a:srgbClr val="FF0000"/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th-TH"/>
          </a:p>
        </p:txBody>
      </p:sp>
      <p:sp>
        <p:nvSpPr>
          <p:cNvPr id="5154" name="Oval 34"/>
          <p:cNvSpPr>
            <a:spLocks noChangeArrowheads="1"/>
          </p:cNvSpPr>
          <p:nvPr/>
        </p:nvSpPr>
        <p:spPr bwMode="auto">
          <a:xfrm>
            <a:off x="1403350" y="5229225"/>
            <a:ext cx="792163" cy="647700"/>
          </a:xfrm>
          <a:prstGeom prst="ellipse">
            <a:avLst/>
          </a:prstGeom>
          <a:gradFill rotWithShape="1">
            <a:gsLst>
              <a:gs pos="0">
                <a:srgbClr val="FF0000"/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th-TH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8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7" dur="3000"/>
                                        <p:tgtEl>
                                          <p:spTgt spid="5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8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0" dur="3000"/>
                                        <p:tgtEl>
                                          <p:spTgt spid="5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8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3" dur="3000"/>
                                        <p:tgtEl>
                                          <p:spTgt spid="5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8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6" dur="3000"/>
                                        <p:tgtEl>
                                          <p:spTgt spid="5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1" presetClass="entr" presetSubtype="8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9" dur="3000"/>
                                        <p:tgtEl>
                                          <p:spTgt spid="5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1" presetClass="entr" presetSubtype="8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22" dur="3000"/>
                                        <p:tgtEl>
                                          <p:spTgt spid="5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1" presetClass="entr" presetSubtype="8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25" dur="3000"/>
                                        <p:tgtEl>
                                          <p:spTgt spid="5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55" grpId="0" animBg="1"/>
      <p:bldP spid="5156" grpId="0" animBg="1"/>
      <p:bldP spid="5157" grpId="0" animBg="1"/>
      <p:bldP spid="5151" grpId="0" animBg="1"/>
      <p:bldP spid="5152" grpId="0" animBg="1"/>
      <p:bldP spid="5153" grpId="0" animBg="1"/>
      <p:bldP spid="515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0" name="Oval 96"/>
          <p:cNvSpPr>
            <a:spLocks noChangeArrowheads="1"/>
          </p:cNvSpPr>
          <p:nvPr/>
        </p:nvSpPr>
        <p:spPr bwMode="auto">
          <a:xfrm>
            <a:off x="1835150" y="333375"/>
            <a:ext cx="5257800" cy="863600"/>
          </a:xfrm>
          <a:prstGeom prst="ellipse">
            <a:avLst/>
          </a:prstGeom>
          <a:gradFill rotWithShape="1">
            <a:gsLst>
              <a:gs pos="0">
                <a:srgbClr val="FF0000"/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th-TH"/>
          </a:p>
        </p:txBody>
      </p:sp>
      <p:grpSp>
        <p:nvGrpSpPr>
          <p:cNvPr id="6189" name="Group 45"/>
          <p:cNvGrpSpPr>
            <a:grpSpLocks/>
          </p:cNvGrpSpPr>
          <p:nvPr/>
        </p:nvGrpSpPr>
        <p:grpSpPr bwMode="auto">
          <a:xfrm>
            <a:off x="-323850" y="-458788"/>
            <a:ext cx="2160588" cy="2141538"/>
            <a:chOff x="1904" y="3092"/>
            <a:chExt cx="1361" cy="1349"/>
          </a:xfrm>
        </p:grpSpPr>
        <p:sp>
          <p:nvSpPr>
            <p:cNvPr id="6190" name="AutoShape 46"/>
            <p:cNvSpPr>
              <a:spLocks noChangeArrowheads="1"/>
            </p:cNvSpPr>
            <p:nvPr/>
          </p:nvSpPr>
          <p:spPr bwMode="auto">
            <a:xfrm>
              <a:off x="2311" y="3092"/>
              <a:ext cx="544" cy="681"/>
            </a:xfrm>
            <a:custGeom>
              <a:avLst/>
              <a:gdLst>
                <a:gd name="T0" fmla="*/ 10860 w 21600"/>
                <a:gd name="T1" fmla="*/ 2187 h 21600"/>
                <a:gd name="T2" fmla="*/ 2928 w 21600"/>
                <a:gd name="T3" fmla="*/ 10800 h 21600"/>
                <a:gd name="T4" fmla="*/ 10860 w 21600"/>
                <a:gd name="T5" fmla="*/ 21600 h 21600"/>
                <a:gd name="T6" fmla="*/ 18672 w 21600"/>
                <a:gd name="T7" fmla="*/ 10800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5037 w 21600"/>
                <a:gd name="T13" fmla="*/ 2277 h 21600"/>
                <a:gd name="T14" fmla="*/ 16557 w 21600"/>
                <a:gd name="T15" fmla="*/ 13677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0860" y="2187"/>
                  </a:moveTo>
                  <a:cubicBezTo>
                    <a:pt x="10451" y="1746"/>
                    <a:pt x="9529" y="1018"/>
                    <a:pt x="9015" y="730"/>
                  </a:cubicBezTo>
                  <a:cubicBezTo>
                    <a:pt x="7865" y="152"/>
                    <a:pt x="6685" y="0"/>
                    <a:pt x="5415" y="0"/>
                  </a:cubicBezTo>
                  <a:cubicBezTo>
                    <a:pt x="4175" y="152"/>
                    <a:pt x="2995" y="575"/>
                    <a:pt x="1967" y="1305"/>
                  </a:cubicBezTo>
                  <a:cubicBezTo>
                    <a:pt x="1150" y="2187"/>
                    <a:pt x="575" y="3222"/>
                    <a:pt x="242" y="4220"/>
                  </a:cubicBezTo>
                  <a:cubicBezTo>
                    <a:pt x="0" y="5410"/>
                    <a:pt x="242" y="6560"/>
                    <a:pt x="575" y="7597"/>
                  </a:cubicBezTo>
                  <a:lnTo>
                    <a:pt x="10860" y="21600"/>
                  </a:lnTo>
                  <a:lnTo>
                    <a:pt x="20995" y="7597"/>
                  </a:lnTo>
                  <a:cubicBezTo>
                    <a:pt x="21480" y="6560"/>
                    <a:pt x="21600" y="5410"/>
                    <a:pt x="21480" y="4220"/>
                  </a:cubicBezTo>
                  <a:cubicBezTo>
                    <a:pt x="21115" y="3222"/>
                    <a:pt x="20420" y="2187"/>
                    <a:pt x="19632" y="1305"/>
                  </a:cubicBezTo>
                  <a:cubicBezTo>
                    <a:pt x="18575" y="575"/>
                    <a:pt x="17425" y="152"/>
                    <a:pt x="16275" y="0"/>
                  </a:cubicBezTo>
                  <a:cubicBezTo>
                    <a:pt x="15005" y="0"/>
                    <a:pt x="13735" y="152"/>
                    <a:pt x="12705" y="730"/>
                  </a:cubicBezTo>
                  <a:cubicBezTo>
                    <a:pt x="12176" y="1018"/>
                    <a:pt x="11254" y="1746"/>
                    <a:pt x="10860" y="2187"/>
                  </a:cubicBezTo>
                  <a:close/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FF0000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th-TH"/>
            </a:p>
          </p:txBody>
        </p:sp>
        <p:sp>
          <p:nvSpPr>
            <p:cNvPr id="6191" name="AutoShape 47"/>
            <p:cNvSpPr>
              <a:spLocks noChangeArrowheads="1"/>
            </p:cNvSpPr>
            <p:nvPr/>
          </p:nvSpPr>
          <p:spPr bwMode="auto">
            <a:xfrm rot="10800000">
              <a:off x="2306" y="3760"/>
              <a:ext cx="544" cy="681"/>
            </a:xfrm>
            <a:custGeom>
              <a:avLst/>
              <a:gdLst>
                <a:gd name="T0" fmla="*/ 10860 w 21600"/>
                <a:gd name="T1" fmla="*/ 2187 h 21600"/>
                <a:gd name="T2" fmla="*/ 2928 w 21600"/>
                <a:gd name="T3" fmla="*/ 10800 h 21600"/>
                <a:gd name="T4" fmla="*/ 10860 w 21600"/>
                <a:gd name="T5" fmla="*/ 21600 h 21600"/>
                <a:gd name="T6" fmla="*/ 18672 w 21600"/>
                <a:gd name="T7" fmla="*/ 10800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5037 w 21600"/>
                <a:gd name="T13" fmla="*/ 2277 h 21600"/>
                <a:gd name="T14" fmla="*/ 16557 w 21600"/>
                <a:gd name="T15" fmla="*/ 13677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0860" y="2187"/>
                  </a:moveTo>
                  <a:cubicBezTo>
                    <a:pt x="10451" y="1746"/>
                    <a:pt x="9529" y="1018"/>
                    <a:pt x="9015" y="730"/>
                  </a:cubicBezTo>
                  <a:cubicBezTo>
                    <a:pt x="7865" y="152"/>
                    <a:pt x="6685" y="0"/>
                    <a:pt x="5415" y="0"/>
                  </a:cubicBezTo>
                  <a:cubicBezTo>
                    <a:pt x="4175" y="152"/>
                    <a:pt x="2995" y="575"/>
                    <a:pt x="1967" y="1305"/>
                  </a:cubicBezTo>
                  <a:cubicBezTo>
                    <a:pt x="1150" y="2187"/>
                    <a:pt x="575" y="3222"/>
                    <a:pt x="242" y="4220"/>
                  </a:cubicBezTo>
                  <a:cubicBezTo>
                    <a:pt x="0" y="5410"/>
                    <a:pt x="242" y="6560"/>
                    <a:pt x="575" y="7597"/>
                  </a:cubicBezTo>
                  <a:lnTo>
                    <a:pt x="10860" y="21600"/>
                  </a:lnTo>
                  <a:lnTo>
                    <a:pt x="20995" y="7597"/>
                  </a:lnTo>
                  <a:cubicBezTo>
                    <a:pt x="21480" y="6560"/>
                    <a:pt x="21600" y="5410"/>
                    <a:pt x="21480" y="4220"/>
                  </a:cubicBezTo>
                  <a:cubicBezTo>
                    <a:pt x="21115" y="3222"/>
                    <a:pt x="20420" y="2187"/>
                    <a:pt x="19632" y="1305"/>
                  </a:cubicBezTo>
                  <a:cubicBezTo>
                    <a:pt x="18575" y="575"/>
                    <a:pt x="17425" y="152"/>
                    <a:pt x="16275" y="0"/>
                  </a:cubicBezTo>
                  <a:cubicBezTo>
                    <a:pt x="15005" y="0"/>
                    <a:pt x="13735" y="152"/>
                    <a:pt x="12705" y="730"/>
                  </a:cubicBezTo>
                  <a:cubicBezTo>
                    <a:pt x="12176" y="1018"/>
                    <a:pt x="11254" y="1746"/>
                    <a:pt x="10860" y="2187"/>
                  </a:cubicBezTo>
                  <a:close/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FF0000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th-TH"/>
            </a:p>
          </p:txBody>
        </p:sp>
        <p:sp>
          <p:nvSpPr>
            <p:cNvPr id="6192" name="AutoShape 48"/>
            <p:cNvSpPr>
              <a:spLocks noChangeArrowheads="1"/>
            </p:cNvSpPr>
            <p:nvPr/>
          </p:nvSpPr>
          <p:spPr bwMode="auto">
            <a:xfrm rot="-5004230">
              <a:off x="1973" y="3385"/>
              <a:ext cx="544" cy="681"/>
            </a:xfrm>
            <a:custGeom>
              <a:avLst/>
              <a:gdLst>
                <a:gd name="T0" fmla="*/ 10860 w 21600"/>
                <a:gd name="T1" fmla="*/ 2187 h 21600"/>
                <a:gd name="T2" fmla="*/ 2928 w 21600"/>
                <a:gd name="T3" fmla="*/ 10800 h 21600"/>
                <a:gd name="T4" fmla="*/ 10860 w 21600"/>
                <a:gd name="T5" fmla="*/ 21600 h 21600"/>
                <a:gd name="T6" fmla="*/ 18672 w 21600"/>
                <a:gd name="T7" fmla="*/ 10800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5037 w 21600"/>
                <a:gd name="T13" fmla="*/ 2277 h 21600"/>
                <a:gd name="T14" fmla="*/ 16557 w 21600"/>
                <a:gd name="T15" fmla="*/ 13677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0860" y="2187"/>
                  </a:moveTo>
                  <a:cubicBezTo>
                    <a:pt x="10451" y="1746"/>
                    <a:pt x="9529" y="1018"/>
                    <a:pt x="9015" y="730"/>
                  </a:cubicBezTo>
                  <a:cubicBezTo>
                    <a:pt x="7865" y="152"/>
                    <a:pt x="6685" y="0"/>
                    <a:pt x="5415" y="0"/>
                  </a:cubicBezTo>
                  <a:cubicBezTo>
                    <a:pt x="4175" y="152"/>
                    <a:pt x="2995" y="575"/>
                    <a:pt x="1967" y="1305"/>
                  </a:cubicBezTo>
                  <a:cubicBezTo>
                    <a:pt x="1150" y="2187"/>
                    <a:pt x="575" y="3222"/>
                    <a:pt x="242" y="4220"/>
                  </a:cubicBezTo>
                  <a:cubicBezTo>
                    <a:pt x="0" y="5410"/>
                    <a:pt x="242" y="6560"/>
                    <a:pt x="575" y="7597"/>
                  </a:cubicBezTo>
                  <a:lnTo>
                    <a:pt x="10860" y="21600"/>
                  </a:lnTo>
                  <a:lnTo>
                    <a:pt x="20995" y="7597"/>
                  </a:lnTo>
                  <a:cubicBezTo>
                    <a:pt x="21480" y="6560"/>
                    <a:pt x="21600" y="5410"/>
                    <a:pt x="21480" y="4220"/>
                  </a:cubicBezTo>
                  <a:cubicBezTo>
                    <a:pt x="21115" y="3222"/>
                    <a:pt x="20420" y="2187"/>
                    <a:pt x="19632" y="1305"/>
                  </a:cubicBezTo>
                  <a:cubicBezTo>
                    <a:pt x="18575" y="575"/>
                    <a:pt x="17425" y="152"/>
                    <a:pt x="16275" y="0"/>
                  </a:cubicBezTo>
                  <a:cubicBezTo>
                    <a:pt x="15005" y="0"/>
                    <a:pt x="13735" y="152"/>
                    <a:pt x="12705" y="730"/>
                  </a:cubicBezTo>
                  <a:cubicBezTo>
                    <a:pt x="12176" y="1018"/>
                    <a:pt x="11254" y="1746"/>
                    <a:pt x="10860" y="2187"/>
                  </a:cubicBezTo>
                  <a:close/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FF0000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th-TH"/>
            </a:p>
          </p:txBody>
        </p:sp>
        <p:sp>
          <p:nvSpPr>
            <p:cNvPr id="6193" name="AutoShape 49"/>
            <p:cNvSpPr>
              <a:spLocks noChangeArrowheads="1"/>
            </p:cNvSpPr>
            <p:nvPr/>
          </p:nvSpPr>
          <p:spPr bwMode="auto">
            <a:xfrm rot="5400000">
              <a:off x="2653" y="3430"/>
              <a:ext cx="544" cy="681"/>
            </a:xfrm>
            <a:custGeom>
              <a:avLst/>
              <a:gdLst>
                <a:gd name="T0" fmla="*/ 10860 w 21600"/>
                <a:gd name="T1" fmla="*/ 2187 h 21600"/>
                <a:gd name="T2" fmla="*/ 2928 w 21600"/>
                <a:gd name="T3" fmla="*/ 10800 h 21600"/>
                <a:gd name="T4" fmla="*/ 10860 w 21600"/>
                <a:gd name="T5" fmla="*/ 21600 h 21600"/>
                <a:gd name="T6" fmla="*/ 18672 w 21600"/>
                <a:gd name="T7" fmla="*/ 10800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5037 w 21600"/>
                <a:gd name="T13" fmla="*/ 2277 h 21600"/>
                <a:gd name="T14" fmla="*/ 16557 w 21600"/>
                <a:gd name="T15" fmla="*/ 13677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0860" y="2187"/>
                  </a:moveTo>
                  <a:cubicBezTo>
                    <a:pt x="10451" y="1746"/>
                    <a:pt x="9529" y="1018"/>
                    <a:pt x="9015" y="730"/>
                  </a:cubicBezTo>
                  <a:cubicBezTo>
                    <a:pt x="7865" y="152"/>
                    <a:pt x="6685" y="0"/>
                    <a:pt x="5415" y="0"/>
                  </a:cubicBezTo>
                  <a:cubicBezTo>
                    <a:pt x="4175" y="152"/>
                    <a:pt x="2995" y="575"/>
                    <a:pt x="1967" y="1305"/>
                  </a:cubicBezTo>
                  <a:cubicBezTo>
                    <a:pt x="1150" y="2187"/>
                    <a:pt x="575" y="3222"/>
                    <a:pt x="242" y="4220"/>
                  </a:cubicBezTo>
                  <a:cubicBezTo>
                    <a:pt x="0" y="5410"/>
                    <a:pt x="242" y="6560"/>
                    <a:pt x="575" y="7597"/>
                  </a:cubicBezTo>
                  <a:lnTo>
                    <a:pt x="10860" y="21600"/>
                  </a:lnTo>
                  <a:lnTo>
                    <a:pt x="20995" y="7597"/>
                  </a:lnTo>
                  <a:cubicBezTo>
                    <a:pt x="21480" y="6560"/>
                    <a:pt x="21600" y="5410"/>
                    <a:pt x="21480" y="4220"/>
                  </a:cubicBezTo>
                  <a:cubicBezTo>
                    <a:pt x="21115" y="3222"/>
                    <a:pt x="20420" y="2187"/>
                    <a:pt x="19632" y="1305"/>
                  </a:cubicBezTo>
                  <a:cubicBezTo>
                    <a:pt x="18575" y="575"/>
                    <a:pt x="17425" y="152"/>
                    <a:pt x="16275" y="0"/>
                  </a:cubicBezTo>
                  <a:cubicBezTo>
                    <a:pt x="15005" y="0"/>
                    <a:pt x="13735" y="152"/>
                    <a:pt x="12705" y="730"/>
                  </a:cubicBezTo>
                  <a:cubicBezTo>
                    <a:pt x="12176" y="1018"/>
                    <a:pt x="11254" y="1746"/>
                    <a:pt x="10860" y="2187"/>
                  </a:cubicBezTo>
                  <a:close/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FF0000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th-TH"/>
            </a:p>
          </p:txBody>
        </p:sp>
      </p:grpSp>
      <p:grpSp>
        <p:nvGrpSpPr>
          <p:cNvPr id="6148" name="Group 4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sp>
          <p:nvSpPr>
            <p:cNvPr id="6149" name="Rectangle 5"/>
            <p:cNvSpPr>
              <a:spLocks noChangeArrowheads="1"/>
            </p:cNvSpPr>
            <p:nvPr/>
          </p:nvSpPr>
          <p:spPr bwMode="auto">
            <a:xfrm>
              <a:off x="0" y="0"/>
              <a:ext cx="5760" cy="4320"/>
            </a:xfrm>
            <a:prstGeom prst="rect">
              <a:avLst/>
            </a:prstGeom>
            <a:noFill/>
            <a:ln w="190500">
              <a:solidFill>
                <a:srgbClr val="FF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th-TH"/>
            </a:p>
          </p:txBody>
        </p:sp>
        <p:sp>
          <p:nvSpPr>
            <p:cNvPr id="6150" name="Rectangle 6"/>
            <p:cNvSpPr>
              <a:spLocks noChangeArrowheads="1"/>
            </p:cNvSpPr>
            <p:nvPr/>
          </p:nvSpPr>
          <p:spPr bwMode="auto">
            <a:xfrm>
              <a:off x="81" y="81"/>
              <a:ext cx="5588" cy="4120"/>
            </a:xfrm>
            <a:prstGeom prst="rect">
              <a:avLst/>
            </a:prstGeom>
            <a:noFill/>
            <a:ln w="190500">
              <a:solidFill>
                <a:schemeClr val="bg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th-TH"/>
            </a:p>
          </p:txBody>
        </p:sp>
        <p:sp>
          <p:nvSpPr>
            <p:cNvPr id="6151" name="Rectangle 7"/>
            <p:cNvSpPr>
              <a:spLocks noChangeArrowheads="1"/>
            </p:cNvSpPr>
            <p:nvPr/>
          </p:nvSpPr>
          <p:spPr bwMode="auto">
            <a:xfrm>
              <a:off x="178" y="172"/>
              <a:ext cx="5381" cy="3906"/>
            </a:xfrm>
            <a:prstGeom prst="rect">
              <a:avLst/>
            </a:prstGeom>
            <a:noFill/>
            <a:ln w="190500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th-TH"/>
            </a:p>
          </p:txBody>
        </p:sp>
      </p:grpSp>
      <p:sp>
        <p:nvSpPr>
          <p:cNvPr id="6152" name="WordArt 8"/>
          <p:cNvSpPr>
            <a:spLocks noChangeArrowheads="1" noChangeShapeType="1" noTextEdit="1"/>
          </p:cNvSpPr>
          <p:nvPr/>
        </p:nvSpPr>
        <p:spPr bwMode="auto">
          <a:xfrm>
            <a:off x="1979613" y="-458788"/>
            <a:ext cx="4419600" cy="1557338"/>
          </a:xfrm>
          <a:prstGeom prst="rect">
            <a:avLst/>
          </a:prstGeom>
        </p:spPr>
        <p:txBody>
          <a:bodyPr wrap="none" fromWordArt="1">
            <a:prstTxWarp prst="textDoubleWave1">
              <a:avLst>
                <a:gd name="adj1" fmla="val 6500"/>
                <a:gd name="adj2" fmla="val 0"/>
              </a:avLst>
            </a:prstTxWarp>
          </a:bodyPr>
          <a:lstStyle/>
          <a:p>
            <a:pPr algn="ctr"/>
            <a:endParaRPr lang="th-TH" sz="3600" kern="10" spc="-360">
              <a:ln w="12700">
                <a:solidFill>
                  <a:srgbClr val="000099"/>
                </a:solidFill>
                <a:round/>
                <a:headEnd/>
                <a:tailEnd/>
              </a:ln>
              <a:solidFill>
                <a:srgbClr val="33CCFF"/>
              </a:solidFill>
              <a:latin typeface="Impact"/>
            </a:endParaRPr>
          </a:p>
          <a:p>
            <a:pPr algn="ctr"/>
            <a:r>
              <a:rPr lang="th-TH" sz="3600" kern="10" spc="-360">
                <a:ln w="12700">
                  <a:solidFill>
                    <a:srgbClr val="000099"/>
                  </a:solidFill>
                  <a:round/>
                  <a:headEnd/>
                  <a:tailEnd/>
                </a:ln>
                <a:solidFill>
                  <a:srgbClr val="33CCFF"/>
                </a:solidFill>
                <a:latin typeface="Impact"/>
              </a:rPr>
              <a:t>ลักษณะผู้ใช้ยาเสพติด</a:t>
            </a:r>
          </a:p>
        </p:txBody>
      </p:sp>
      <p:sp>
        <p:nvSpPr>
          <p:cNvPr id="6153" name="Rectangle 9"/>
          <p:cNvSpPr>
            <a:spLocks noChangeArrowheads="1"/>
          </p:cNvSpPr>
          <p:nvPr/>
        </p:nvSpPr>
        <p:spPr bwMode="auto">
          <a:xfrm>
            <a:off x="1403350" y="692150"/>
            <a:ext cx="6624638" cy="564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/>
            <a:endParaRPr lang="en-US" b="1">
              <a:solidFill>
                <a:srgbClr val="0000FF"/>
              </a:solidFill>
            </a:endParaRPr>
          </a:p>
          <a:p>
            <a:pPr algn="ctr"/>
            <a:r>
              <a:rPr lang="th-TH" b="1">
                <a:solidFill>
                  <a:srgbClr val="0000FF"/>
                </a:solidFill>
              </a:rPr>
              <a:t>ตาโรยขาดความกระปรี้กระเปร่า น้ำมูกไหล น้ำตาไหล ริมฝีปากเขียวคล้ำแห้ง แตก</a:t>
            </a:r>
            <a:r>
              <a:rPr lang="en-US" b="1">
                <a:solidFill>
                  <a:srgbClr val="0000FF"/>
                </a:solidFill>
              </a:rPr>
              <a:t> (</a:t>
            </a:r>
            <a:r>
              <a:rPr lang="th-TH" b="1">
                <a:solidFill>
                  <a:srgbClr val="0000FF"/>
                </a:solidFill>
              </a:rPr>
              <a:t>เสพโดยการสูบ)</a:t>
            </a:r>
            <a:r>
              <a:rPr lang="en-US" b="1">
                <a:solidFill>
                  <a:srgbClr val="0000FF"/>
                </a:solidFill>
              </a:rPr>
              <a:t> </a:t>
            </a:r>
          </a:p>
          <a:p>
            <a:pPr algn="ctr"/>
            <a:r>
              <a:rPr lang="th-TH" b="1">
                <a:solidFill>
                  <a:srgbClr val="0000FF"/>
                </a:solidFill>
              </a:rPr>
              <a:t>เหงื่อออกมาก กลิ่นตัวแรง พูดจาไม่สัมพันธ์กับความจริง</a:t>
            </a:r>
            <a:r>
              <a:rPr lang="en-US" b="1">
                <a:solidFill>
                  <a:srgbClr val="0000FF"/>
                </a:solidFill>
              </a:rPr>
              <a:t> </a:t>
            </a:r>
          </a:p>
          <a:p>
            <a:pPr algn="ctr"/>
            <a:r>
              <a:rPr lang="th-TH" b="1">
                <a:solidFill>
                  <a:srgbClr val="0000FF"/>
                </a:solidFill>
              </a:rPr>
              <a:t>บริเวณแขนตามแนวเส้นโลหิต มีร่องรอยการเสพยาโดยการฉีดให้เห็น</a:t>
            </a:r>
            <a:r>
              <a:rPr lang="en-US" b="1">
                <a:solidFill>
                  <a:srgbClr val="0000FF"/>
                </a:solidFill>
              </a:rPr>
              <a:t> </a:t>
            </a:r>
          </a:p>
          <a:p>
            <a:pPr algn="ctr"/>
            <a:r>
              <a:rPr lang="th-TH" b="1">
                <a:solidFill>
                  <a:srgbClr val="0000FF"/>
                </a:solidFill>
              </a:rPr>
              <a:t>ที่ท้องแขนมีรอยแผลเป็นโดยกรีดด้วยของมีคมตามขวาง (ติดเหล้าแห้ง ยา กล่อมประสาท ยาระงับประสาท)</a:t>
            </a:r>
            <a:r>
              <a:rPr lang="en-US" b="1">
                <a:solidFill>
                  <a:srgbClr val="0000FF"/>
                </a:solidFill>
              </a:rPr>
              <a:t> </a:t>
            </a:r>
          </a:p>
          <a:p>
            <a:pPr algn="ctr"/>
            <a:r>
              <a:rPr lang="th-TH" b="1">
                <a:solidFill>
                  <a:srgbClr val="0000FF"/>
                </a:solidFill>
              </a:rPr>
              <a:t>ใส่แว่นตากรองแสงเข้มเป็นประจำเพราะม่านตาขยายและเพื่อปิดนัยน์ตาสีแดงก่ำ</a:t>
            </a:r>
            <a:r>
              <a:rPr lang="en-US" b="1">
                <a:solidFill>
                  <a:srgbClr val="0000FF"/>
                </a:solidFill>
              </a:rPr>
              <a:t> </a:t>
            </a:r>
          </a:p>
          <a:p>
            <a:pPr algn="ctr"/>
            <a:r>
              <a:rPr lang="th-TH" b="1">
                <a:solidFill>
                  <a:srgbClr val="0000FF"/>
                </a:solidFill>
              </a:rPr>
              <a:t>มักสวมเสื้อแขนยาวปกปิดรอยฉีดยา โปรดหลีกให้พ้นจากบุคคลที่มีลักษณะดังกล่าว ชีวิตจะสุขสันต์ตลอดกาล</a:t>
            </a:r>
            <a:r>
              <a:rPr lang="en-US"/>
              <a:t> </a:t>
            </a:r>
          </a:p>
          <a:p>
            <a:pPr algn="ctr" eaLnBrk="0" hangingPunct="0"/>
            <a:endParaRPr lang="en-US"/>
          </a:p>
        </p:txBody>
      </p:sp>
      <p:grpSp>
        <p:nvGrpSpPr>
          <p:cNvPr id="6154" name="Group 10"/>
          <p:cNvGrpSpPr>
            <a:grpSpLocks/>
          </p:cNvGrpSpPr>
          <p:nvPr/>
        </p:nvGrpSpPr>
        <p:grpSpPr bwMode="auto">
          <a:xfrm>
            <a:off x="-323850" y="-458788"/>
            <a:ext cx="2160588" cy="2141538"/>
            <a:chOff x="1904" y="3092"/>
            <a:chExt cx="1361" cy="1349"/>
          </a:xfrm>
        </p:grpSpPr>
        <p:sp>
          <p:nvSpPr>
            <p:cNvPr id="6155" name="AutoShape 11"/>
            <p:cNvSpPr>
              <a:spLocks noChangeArrowheads="1"/>
            </p:cNvSpPr>
            <p:nvPr/>
          </p:nvSpPr>
          <p:spPr bwMode="auto">
            <a:xfrm>
              <a:off x="2311" y="3092"/>
              <a:ext cx="544" cy="681"/>
            </a:xfrm>
            <a:custGeom>
              <a:avLst/>
              <a:gdLst>
                <a:gd name="T0" fmla="*/ 10860 w 21600"/>
                <a:gd name="T1" fmla="*/ 2187 h 21600"/>
                <a:gd name="T2" fmla="*/ 2928 w 21600"/>
                <a:gd name="T3" fmla="*/ 10800 h 21600"/>
                <a:gd name="T4" fmla="*/ 10860 w 21600"/>
                <a:gd name="T5" fmla="*/ 21600 h 21600"/>
                <a:gd name="T6" fmla="*/ 18672 w 21600"/>
                <a:gd name="T7" fmla="*/ 10800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5037 w 21600"/>
                <a:gd name="T13" fmla="*/ 2277 h 21600"/>
                <a:gd name="T14" fmla="*/ 16557 w 21600"/>
                <a:gd name="T15" fmla="*/ 13677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0860" y="2187"/>
                  </a:moveTo>
                  <a:cubicBezTo>
                    <a:pt x="10451" y="1746"/>
                    <a:pt x="9529" y="1018"/>
                    <a:pt x="9015" y="730"/>
                  </a:cubicBezTo>
                  <a:cubicBezTo>
                    <a:pt x="7865" y="152"/>
                    <a:pt x="6685" y="0"/>
                    <a:pt x="5415" y="0"/>
                  </a:cubicBezTo>
                  <a:cubicBezTo>
                    <a:pt x="4175" y="152"/>
                    <a:pt x="2995" y="575"/>
                    <a:pt x="1967" y="1305"/>
                  </a:cubicBezTo>
                  <a:cubicBezTo>
                    <a:pt x="1150" y="2187"/>
                    <a:pt x="575" y="3222"/>
                    <a:pt x="242" y="4220"/>
                  </a:cubicBezTo>
                  <a:cubicBezTo>
                    <a:pt x="0" y="5410"/>
                    <a:pt x="242" y="6560"/>
                    <a:pt x="575" y="7597"/>
                  </a:cubicBezTo>
                  <a:lnTo>
                    <a:pt x="10860" y="21600"/>
                  </a:lnTo>
                  <a:lnTo>
                    <a:pt x="20995" y="7597"/>
                  </a:lnTo>
                  <a:cubicBezTo>
                    <a:pt x="21480" y="6560"/>
                    <a:pt x="21600" y="5410"/>
                    <a:pt x="21480" y="4220"/>
                  </a:cubicBezTo>
                  <a:cubicBezTo>
                    <a:pt x="21115" y="3222"/>
                    <a:pt x="20420" y="2187"/>
                    <a:pt x="19632" y="1305"/>
                  </a:cubicBezTo>
                  <a:cubicBezTo>
                    <a:pt x="18575" y="575"/>
                    <a:pt x="17425" y="152"/>
                    <a:pt x="16275" y="0"/>
                  </a:cubicBezTo>
                  <a:cubicBezTo>
                    <a:pt x="15005" y="0"/>
                    <a:pt x="13735" y="152"/>
                    <a:pt x="12705" y="730"/>
                  </a:cubicBezTo>
                  <a:cubicBezTo>
                    <a:pt x="12176" y="1018"/>
                    <a:pt x="11254" y="1746"/>
                    <a:pt x="10860" y="2187"/>
                  </a:cubicBezTo>
                  <a:close/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FF0000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th-TH"/>
            </a:p>
          </p:txBody>
        </p:sp>
        <p:sp>
          <p:nvSpPr>
            <p:cNvPr id="6156" name="AutoShape 12"/>
            <p:cNvSpPr>
              <a:spLocks noChangeArrowheads="1"/>
            </p:cNvSpPr>
            <p:nvPr/>
          </p:nvSpPr>
          <p:spPr bwMode="auto">
            <a:xfrm rot="10800000">
              <a:off x="2306" y="3760"/>
              <a:ext cx="544" cy="681"/>
            </a:xfrm>
            <a:custGeom>
              <a:avLst/>
              <a:gdLst>
                <a:gd name="T0" fmla="*/ 10860 w 21600"/>
                <a:gd name="T1" fmla="*/ 2187 h 21600"/>
                <a:gd name="T2" fmla="*/ 2928 w 21600"/>
                <a:gd name="T3" fmla="*/ 10800 h 21600"/>
                <a:gd name="T4" fmla="*/ 10860 w 21600"/>
                <a:gd name="T5" fmla="*/ 21600 h 21600"/>
                <a:gd name="T6" fmla="*/ 18672 w 21600"/>
                <a:gd name="T7" fmla="*/ 10800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5037 w 21600"/>
                <a:gd name="T13" fmla="*/ 2277 h 21600"/>
                <a:gd name="T14" fmla="*/ 16557 w 21600"/>
                <a:gd name="T15" fmla="*/ 13677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0860" y="2187"/>
                  </a:moveTo>
                  <a:cubicBezTo>
                    <a:pt x="10451" y="1746"/>
                    <a:pt x="9529" y="1018"/>
                    <a:pt x="9015" y="730"/>
                  </a:cubicBezTo>
                  <a:cubicBezTo>
                    <a:pt x="7865" y="152"/>
                    <a:pt x="6685" y="0"/>
                    <a:pt x="5415" y="0"/>
                  </a:cubicBezTo>
                  <a:cubicBezTo>
                    <a:pt x="4175" y="152"/>
                    <a:pt x="2995" y="575"/>
                    <a:pt x="1967" y="1305"/>
                  </a:cubicBezTo>
                  <a:cubicBezTo>
                    <a:pt x="1150" y="2187"/>
                    <a:pt x="575" y="3222"/>
                    <a:pt x="242" y="4220"/>
                  </a:cubicBezTo>
                  <a:cubicBezTo>
                    <a:pt x="0" y="5410"/>
                    <a:pt x="242" y="6560"/>
                    <a:pt x="575" y="7597"/>
                  </a:cubicBezTo>
                  <a:lnTo>
                    <a:pt x="10860" y="21600"/>
                  </a:lnTo>
                  <a:lnTo>
                    <a:pt x="20995" y="7597"/>
                  </a:lnTo>
                  <a:cubicBezTo>
                    <a:pt x="21480" y="6560"/>
                    <a:pt x="21600" y="5410"/>
                    <a:pt x="21480" y="4220"/>
                  </a:cubicBezTo>
                  <a:cubicBezTo>
                    <a:pt x="21115" y="3222"/>
                    <a:pt x="20420" y="2187"/>
                    <a:pt x="19632" y="1305"/>
                  </a:cubicBezTo>
                  <a:cubicBezTo>
                    <a:pt x="18575" y="575"/>
                    <a:pt x="17425" y="152"/>
                    <a:pt x="16275" y="0"/>
                  </a:cubicBezTo>
                  <a:cubicBezTo>
                    <a:pt x="15005" y="0"/>
                    <a:pt x="13735" y="152"/>
                    <a:pt x="12705" y="730"/>
                  </a:cubicBezTo>
                  <a:cubicBezTo>
                    <a:pt x="12176" y="1018"/>
                    <a:pt x="11254" y="1746"/>
                    <a:pt x="10860" y="2187"/>
                  </a:cubicBezTo>
                  <a:close/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FF0000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th-TH"/>
            </a:p>
          </p:txBody>
        </p:sp>
        <p:sp>
          <p:nvSpPr>
            <p:cNvPr id="6157" name="AutoShape 13"/>
            <p:cNvSpPr>
              <a:spLocks noChangeArrowheads="1"/>
            </p:cNvSpPr>
            <p:nvPr/>
          </p:nvSpPr>
          <p:spPr bwMode="auto">
            <a:xfrm rot="-5004230">
              <a:off x="1973" y="3385"/>
              <a:ext cx="544" cy="681"/>
            </a:xfrm>
            <a:custGeom>
              <a:avLst/>
              <a:gdLst>
                <a:gd name="T0" fmla="*/ 10860 w 21600"/>
                <a:gd name="T1" fmla="*/ 2187 h 21600"/>
                <a:gd name="T2" fmla="*/ 2928 w 21600"/>
                <a:gd name="T3" fmla="*/ 10800 h 21600"/>
                <a:gd name="T4" fmla="*/ 10860 w 21600"/>
                <a:gd name="T5" fmla="*/ 21600 h 21600"/>
                <a:gd name="T6" fmla="*/ 18672 w 21600"/>
                <a:gd name="T7" fmla="*/ 10800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5037 w 21600"/>
                <a:gd name="T13" fmla="*/ 2277 h 21600"/>
                <a:gd name="T14" fmla="*/ 16557 w 21600"/>
                <a:gd name="T15" fmla="*/ 13677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0860" y="2187"/>
                  </a:moveTo>
                  <a:cubicBezTo>
                    <a:pt x="10451" y="1746"/>
                    <a:pt x="9529" y="1018"/>
                    <a:pt x="9015" y="730"/>
                  </a:cubicBezTo>
                  <a:cubicBezTo>
                    <a:pt x="7865" y="152"/>
                    <a:pt x="6685" y="0"/>
                    <a:pt x="5415" y="0"/>
                  </a:cubicBezTo>
                  <a:cubicBezTo>
                    <a:pt x="4175" y="152"/>
                    <a:pt x="2995" y="575"/>
                    <a:pt x="1967" y="1305"/>
                  </a:cubicBezTo>
                  <a:cubicBezTo>
                    <a:pt x="1150" y="2187"/>
                    <a:pt x="575" y="3222"/>
                    <a:pt x="242" y="4220"/>
                  </a:cubicBezTo>
                  <a:cubicBezTo>
                    <a:pt x="0" y="5410"/>
                    <a:pt x="242" y="6560"/>
                    <a:pt x="575" y="7597"/>
                  </a:cubicBezTo>
                  <a:lnTo>
                    <a:pt x="10860" y="21600"/>
                  </a:lnTo>
                  <a:lnTo>
                    <a:pt x="20995" y="7597"/>
                  </a:lnTo>
                  <a:cubicBezTo>
                    <a:pt x="21480" y="6560"/>
                    <a:pt x="21600" y="5410"/>
                    <a:pt x="21480" y="4220"/>
                  </a:cubicBezTo>
                  <a:cubicBezTo>
                    <a:pt x="21115" y="3222"/>
                    <a:pt x="20420" y="2187"/>
                    <a:pt x="19632" y="1305"/>
                  </a:cubicBezTo>
                  <a:cubicBezTo>
                    <a:pt x="18575" y="575"/>
                    <a:pt x="17425" y="152"/>
                    <a:pt x="16275" y="0"/>
                  </a:cubicBezTo>
                  <a:cubicBezTo>
                    <a:pt x="15005" y="0"/>
                    <a:pt x="13735" y="152"/>
                    <a:pt x="12705" y="730"/>
                  </a:cubicBezTo>
                  <a:cubicBezTo>
                    <a:pt x="12176" y="1018"/>
                    <a:pt x="11254" y="1746"/>
                    <a:pt x="10860" y="2187"/>
                  </a:cubicBezTo>
                  <a:close/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FF0000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th-TH"/>
            </a:p>
          </p:txBody>
        </p:sp>
        <p:sp>
          <p:nvSpPr>
            <p:cNvPr id="6158" name="AutoShape 14"/>
            <p:cNvSpPr>
              <a:spLocks noChangeArrowheads="1"/>
            </p:cNvSpPr>
            <p:nvPr/>
          </p:nvSpPr>
          <p:spPr bwMode="auto">
            <a:xfrm rot="5400000">
              <a:off x="2653" y="3430"/>
              <a:ext cx="544" cy="681"/>
            </a:xfrm>
            <a:custGeom>
              <a:avLst/>
              <a:gdLst>
                <a:gd name="T0" fmla="*/ 10860 w 21600"/>
                <a:gd name="T1" fmla="*/ 2187 h 21600"/>
                <a:gd name="T2" fmla="*/ 2928 w 21600"/>
                <a:gd name="T3" fmla="*/ 10800 h 21600"/>
                <a:gd name="T4" fmla="*/ 10860 w 21600"/>
                <a:gd name="T5" fmla="*/ 21600 h 21600"/>
                <a:gd name="T6" fmla="*/ 18672 w 21600"/>
                <a:gd name="T7" fmla="*/ 10800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5037 w 21600"/>
                <a:gd name="T13" fmla="*/ 2277 h 21600"/>
                <a:gd name="T14" fmla="*/ 16557 w 21600"/>
                <a:gd name="T15" fmla="*/ 13677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0860" y="2187"/>
                  </a:moveTo>
                  <a:cubicBezTo>
                    <a:pt x="10451" y="1746"/>
                    <a:pt x="9529" y="1018"/>
                    <a:pt x="9015" y="730"/>
                  </a:cubicBezTo>
                  <a:cubicBezTo>
                    <a:pt x="7865" y="152"/>
                    <a:pt x="6685" y="0"/>
                    <a:pt x="5415" y="0"/>
                  </a:cubicBezTo>
                  <a:cubicBezTo>
                    <a:pt x="4175" y="152"/>
                    <a:pt x="2995" y="575"/>
                    <a:pt x="1967" y="1305"/>
                  </a:cubicBezTo>
                  <a:cubicBezTo>
                    <a:pt x="1150" y="2187"/>
                    <a:pt x="575" y="3222"/>
                    <a:pt x="242" y="4220"/>
                  </a:cubicBezTo>
                  <a:cubicBezTo>
                    <a:pt x="0" y="5410"/>
                    <a:pt x="242" y="6560"/>
                    <a:pt x="575" y="7597"/>
                  </a:cubicBezTo>
                  <a:lnTo>
                    <a:pt x="10860" y="21600"/>
                  </a:lnTo>
                  <a:lnTo>
                    <a:pt x="20995" y="7597"/>
                  </a:lnTo>
                  <a:cubicBezTo>
                    <a:pt x="21480" y="6560"/>
                    <a:pt x="21600" y="5410"/>
                    <a:pt x="21480" y="4220"/>
                  </a:cubicBezTo>
                  <a:cubicBezTo>
                    <a:pt x="21115" y="3222"/>
                    <a:pt x="20420" y="2187"/>
                    <a:pt x="19632" y="1305"/>
                  </a:cubicBezTo>
                  <a:cubicBezTo>
                    <a:pt x="18575" y="575"/>
                    <a:pt x="17425" y="152"/>
                    <a:pt x="16275" y="0"/>
                  </a:cubicBezTo>
                  <a:cubicBezTo>
                    <a:pt x="15005" y="0"/>
                    <a:pt x="13735" y="152"/>
                    <a:pt x="12705" y="730"/>
                  </a:cubicBezTo>
                  <a:cubicBezTo>
                    <a:pt x="12176" y="1018"/>
                    <a:pt x="11254" y="1746"/>
                    <a:pt x="10860" y="2187"/>
                  </a:cubicBezTo>
                  <a:close/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FF0000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th-TH"/>
            </a:p>
          </p:txBody>
        </p:sp>
      </p:grpSp>
      <p:grpSp>
        <p:nvGrpSpPr>
          <p:cNvPr id="6159" name="Group 15"/>
          <p:cNvGrpSpPr>
            <a:grpSpLocks/>
          </p:cNvGrpSpPr>
          <p:nvPr/>
        </p:nvGrpSpPr>
        <p:grpSpPr bwMode="auto">
          <a:xfrm>
            <a:off x="22225" y="-153988"/>
            <a:ext cx="1439863" cy="1484313"/>
            <a:chOff x="1904" y="3092"/>
            <a:chExt cx="1361" cy="1349"/>
          </a:xfrm>
        </p:grpSpPr>
        <p:sp>
          <p:nvSpPr>
            <p:cNvPr id="6160" name="AutoShape 16"/>
            <p:cNvSpPr>
              <a:spLocks noChangeArrowheads="1"/>
            </p:cNvSpPr>
            <p:nvPr/>
          </p:nvSpPr>
          <p:spPr bwMode="auto">
            <a:xfrm>
              <a:off x="2311" y="3092"/>
              <a:ext cx="544" cy="681"/>
            </a:xfrm>
            <a:custGeom>
              <a:avLst/>
              <a:gdLst>
                <a:gd name="T0" fmla="*/ 10860 w 21600"/>
                <a:gd name="T1" fmla="*/ 2187 h 21600"/>
                <a:gd name="T2" fmla="*/ 2928 w 21600"/>
                <a:gd name="T3" fmla="*/ 10800 h 21600"/>
                <a:gd name="T4" fmla="*/ 10860 w 21600"/>
                <a:gd name="T5" fmla="*/ 21600 h 21600"/>
                <a:gd name="T6" fmla="*/ 18672 w 21600"/>
                <a:gd name="T7" fmla="*/ 10800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5037 w 21600"/>
                <a:gd name="T13" fmla="*/ 2277 h 21600"/>
                <a:gd name="T14" fmla="*/ 16557 w 21600"/>
                <a:gd name="T15" fmla="*/ 13677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0860" y="2187"/>
                  </a:moveTo>
                  <a:cubicBezTo>
                    <a:pt x="10451" y="1746"/>
                    <a:pt x="9529" y="1018"/>
                    <a:pt x="9015" y="730"/>
                  </a:cubicBezTo>
                  <a:cubicBezTo>
                    <a:pt x="7865" y="152"/>
                    <a:pt x="6685" y="0"/>
                    <a:pt x="5415" y="0"/>
                  </a:cubicBezTo>
                  <a:cubicBezTo>
                    <a:pt x="4175" y="152"/>
                    <a:pt x="2995" y="575"/>
                    <a:pt x="1967" y="1305"/>
                  </a:cubicBezTo>
                  <a:cubicBezTo>
                    <a:pt x="1150" y="2187"/>
                    <a:pt x="575" y="3222"/>
                    <a:pt x="242" y="4220"/>
                  </a:cubicBezTo>
                  <a:cubicBezTo>
                    <a:pt x="0" y="5410"/>
                    <a:pt x="242" y="6560"/>
                    <a:pt x="575" y="7597"/>
                  </a:cubicBezTo>
                  <a:lnTo>
                    <a:pt x="10860" y="21600"/>
                  </a:lnTo>
                  <a:lnTo>
                    <a:pt x="20995" y="7597"/>
                  </a:lnTo>
                  <a:cubicBezTo>
                    <a:pt x="21480" y="6560"/>
                    <a:pt x="21600" y="5410"/>
                    <a:pt x="21480" y="4220"/>
                  </a:cubicBezTo>
                  <a:cubicBezTo>
                    <a:pt x="21115" y="3222"/>
                    <a:pt x="20420" y="2187"/>
                    <a:pt x="19632" y="1305"/>
                  </a:cubicBezTo>
                  <a:cubicBezTo>
                    <a:pt x="18575" y="575"/>
                    <a:pt x="17425" y="152"/>
                    <a:pt x="16275" y="0"/>
                  </a:cubicBezTo>
                  <a:cubicBezTo>
                    <a:pt x="15005" y="0"/>
                    <a:pt x="13735" y="152"/>
                    <a:pt x="12705" y="730"/>
                  </a:cubicBezTo>
                  <a:cubicBezTo>
                    <a:pt x="12176" y="1018"/>
                    <a:pt x="11254" y="1746"/>
                    <a:pt x="10860" y="2187"/>
                  </a:cubicBezTo>
                  <a:close/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0000FF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th-TH"/>
            </a:p>
          </p:txBody>
        </p:sp>
        <p:sp>
          <p:nvSpPr>
            <p:cNvPr id="6161" name="AutoShape 17"/>
            <p:cNvSpPr>
              <a:spLocks noChangeArrowheads="1"/>
            </p:cNvSpPr>
            <p:nvPr/>
          </p:nvSpPr>
          <p:spPr bwMode="auto">
            <a:xfrm rot="10800000">
              <a:off x="2306" y="3760"/>
              <a:ext cx="544" cy="681"/>
            </a:xfrm>
            <a:custGeom>
              <a:avLst/>
              <a:gdLst>
                <a:gd name="T0" fmla="*/ 10860 w 21600"/>
                <a:gd name="T1" fmla="*/ 2187 h 21600"/>
                <a:gd name="T2" fmla="*/ 2928 w 21600"/>
                <a:gd name="T3" fmla="*/ 10800 h 21600"/>
                <a:gd name="T4" fmla="*/ 10860 w 21600"/>
                <a:gd name="T5" fmla="*/ 21600 h 21600"/>
                <a:gd name="T6" fmla="*/ 18672 w 21600"/>
                <a:gd name="T7" fmla="*/ 10800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5037 w 21600"/>
                <a:gd name="T13" fmla="*/ 2277 h 21600"/>
                <a:gd name="T14" fmla="*/ 16557 w 21600"/>
                <a:gd name="T15" fmla="*/ 13677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0860" y="2187"/>
                  </a:moveTo>
                  <a:cubicBezTo>
                    <a:pt x="10451" y="1746"/>
                    <a:pt x="9529" y="1018"/>
                    <a:pt x="9015" y="730"/>
                  </a:cubicBezTo>
                  <a:cubicBezTo>
                    <a:pt x="7865" y="152"/>
                    <a:pt x="6685" y="0"/>
                    <a:pt x="5415" y="0"/>
                  </a:cubicBezTo>
                  <a:cubicBezTo>
                    <a:pt x="4175" y="152"/>
                    <a:pt x="2995" y="575"/>
                    <a:pt x="1967" y="1305"/>
                  </a:cubicBezTo>
                  <a:cubicBezTo>
                    <a:pt x="1150" y="2187"/>
                    <a:pt x="575" y="3222"/>
                    <a:pt x="242" y="4220"/>
                  </a:cubicBezTo>
                  <a:cubicBezTo>
                    <a:pt x="0" y="5410"/>
                    <a:pt x="242" y="6560"/>
                    <a:pt x="575" y="7597"/>
                  </a:cubicBezTo>
                  <a:lnTo>
                    <a:pt x="10860" y="21600"/>
                  </a:lnTo>
                  <a:lnTo>
                    <a:pt x="20995" y="7597"/>
                  </a:lnTo>
                  <a:cubicBezTo>
                    <a:pt x="21480" y="6560"/>
                    <a:pt x="21600" y="5410"/>
                    <a:pt x="21480" y="4220"/>
                  </a:cubicBezTo>
                  <a:cubicBezTo>
                    <a:pt x="21115" y="3222"/>
                    <a:pt x="20420" y="2187"/>
                    <a:pt x="19632" y="1305"/>
                  </a:cubicBezTo>
                  <a:cubicBezTo>
                    <a:pt x="18575" y="575"/>
                    <a:pt x="17425" y="152"/>
                    <a:pt x="16275" y="0"/>
                  </a:cubicBezTo>
                  <a:cubicBezTo>
                    <a:pt x="15005" y="0"/>
                    <a:pt x="13735" y="152"/>
                    <a:pt x="12705" y="730"/>
                  </a:cubicBezTo>
                  <a:cubicBezTo>
                    <a:pt x="12176" y="1018"/>
                    <a:pt x="11254" y="1746"/>
                    <a:pt x="10860" y="2187"/>
                  </a:cubicBezTo>
                  <a:close/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0000FF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th-TH"/>
            </a:p>
          </p:txBody>
        </p:sp>
        <p:sp>
          <p:nvSpPr>
            <p:cNvPr id="6162" name="AutoShape 18"/>
            <p:cNvSpPr>
              <a:spLocks noChangeArrowheads="1"/>
            </p:cNvSpPr>
            <p:nvPr/>
          </p:nvSpPr>
          <p:spPr bwMode="auto">
            <a:xfrm rot="-5004230">
              <a:off x="1973" y="3385"/>
              <a:ext cx="544" cy="681"/>
            </a:xfrm>
            <a:custGeom>
              <a:avLst/>
              <a:gdLst>
                <a:gd name="T0" fmla="*/ 10860 w 21600"/>
                <a:gd name="T1" fmla="*/ 2187 h 21600"/>
                <a:gd name="T2" fmla="*/ 2928 w 21600"/>
                <a:gd name="T3" fmla="*/ 10800 h 21600"/>
                <a:gd name="T4" fmla="*/ 10860 w 21600"/>
                <a:gd name="T5" fmla="*/ 21600 h 21600"/>
                <a:gd name="T6" fmla="*/ 18672 w 21600"/>
                <a:gd name="T7" fmla="*/ 10800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5037 w 21600"/>
                <a:gd name="T13" fmla="*/ 2277 h 21600"/>
                <a:gd name="T14" fmla="*/ 16557 w 21600"/>
                <a:gd name="T15" fmla="*/ 13677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0860" y="2187"/>
                  </a:moveTo>
                  <a:cubicBezTo>
                    <a:pt x="10451" y="1746"/>
                    <a:pt x="9529" y="1018"/>
                    <a:pt x="9015" y="730"/>
                  </a:cubicBezTo>
                  <a:cubicBezTo>
                    <a:pt x="7865" y="152"/>
                    <a:pt x="6685" y="0"/>
                    <a:pt x="5415" y="0"/>
                  </a:cubicBezTo>
                  <a:cubicBezTo>
                    <a:pt x="4175" y="152"/>
                    <a:pt x="2995" y="575"/>
                    <a:pt x="1967" y="1305"/>
                  </a:cubicBezTo>
                  <a:cubicBezTo>
                    <a:pt x="1150" y="2187"/>
                    <a:pt x="575" y="3222"/>
                    <a:pt x="242" y="4220"/>
                  </a:cubicBezTo>
                  <a:cubicBezTo>
                    <a:pt x="0" y="5410"/>
                    <a:pt x="242" y="6560"/>
                    <a:pt x="575" y="7597"/>
                  </a:cubicBezTo>
                  <a:lnTo>
                    <a:pt x="10860" y="21600"/>
                  </a:lnTo>
                  <a:lnTo>
                    <a:pt x="20995" y="7597"/>
                  </a:lnTo>
                  <a:cubicBezTo>
                    <a:pt x="21480" y="6560"/>
                    <a:pt x="21600" y="5410"/>
                    <a:pt x="21480" y="4220"/>
                  </a:cubicBezTo>
                  <a:cubicBezTo>
                    <a:pt x="21115" y="3222"/>
                    <a:pt x="20420" y="2187"/>
                    <a:pt x="19632" y="1305"/>
                  </a:cubicBezTo>
                  <a:cubicBezTo>
                    <a:pt x="18575" y="575"/>
                    <a:pt x="17425" y="152"/>
                    <a:pt x="16275" y="0"/>
                  </a:cubicBezTo>
                  <a:cubicBezTo>
                    <a:pt x="15005" y="0"/>
                    <a:pt x="13735" y="152"/>
                    <a:pt x="12705" y="730"/>
                  </a:cubicBezTo>
                  <a:cubicBezTo>
                    <a:pt x="12176" y="1018"/>
                    <a:pt x="11254" y="1746"/>
                    <a:pt x="10860" y="2187"/>
                  </a:cubicBezTo>
                  <a:close/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0000FF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th-TH"/>
            </a:p>
          </p:txBody>
        </p:sp>
        <p:sp>
          <p:nvSpPr>
            <p:cNvPr id="6163" name="AutoShape 19"/>
            <p:cNvSpPr>
              <a:spLocks noChangeArrowheads="1"/>
            </p:cNvSpPr>
            <p:nvPr/>
          </p:nvSpPr>
          <p:spPr bwMode="auto">
            <a:xfrm rot="5400000">
              <a:off x="2653" y="3430"/>
              <a:ext cx="544" cy="681"/>
            </a:xfrm>
            <a:custGeom>
              <a:avLst/>
              <a:gdLst>
                <a:gd name="T0" fmla="*/ 10860 w 21600"/>
                <a:gd name="T1" fmla="*/ 2187 h 21600"/>
                <a:gd name="T2" fmla="*/ 2928 w 21600"/>
                <a:gd name="T3" fmla="*/ 10800 h 21600"/>
                <a:gd name="T4" fmla="*/ 10860 w 21600"/>
                <a:gd name="T5" fmla="*/ 21600 h 21600"/>
                <a:gd name="T6" fmla="*/ 18672 w 21600"/>
                <a:gd name="T7" fmla="*/ 10800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5037 w 21600"/>
                <a:gd name="T13" fmla="*/ 2277 h 21600"/>
                <a:gd name="T14" fmla="*/ 16557 w 21600"/>
                <a:gd name="T15" fmla="*/ 13677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0860" y="2187"/>
                  </a:moveTo>
                  <a:cubicBezTo>
                    <a:pt x="10451" y="1746"/>
                    <a:pt x="9529" y="1018"/>
                    <a:pt x="9015" y="730"/>
                  </a:cubicBezTo>
                  <a:cubicBezTo>
                    <a:pt x="7865" y="152"/>
                    <a:pt x="6685" y="0"/>
                    <a:pt x="5415" y="0"/>
                  </a:cubicBezTo>
                  <a:cubicBezTo>
                    <a:pt x="4175" y="152"/>
                    <a:pt x="2995" y="575"/>
                    <a:pt x="1967" y="1305"/>
                  </a:cubicBezTo>
                  <a:cubicBezTo>
                    <a:pt x="1150" y="2187"/>
                    <a:pt x="575" y="3222"/>
                    <a:pt x="242" y="4220"/>
                  </a:cubicBezTo>
                  <a:cubicBezTo>
                    <a:pt x="0" y="5410"/>
                    <a:pt x="242" y="6560"/>
                    <a:pt x="575" y="7597"/>
                  </a:cubicBezTo>
                  <a:lnTo>
                    <a:pt x="10860" y="21600"/>
                  </a:lnTo>
                  <a:lnTo>
                    <a:pt x="20995" y="7597"/>
                  </a:lnTo>
                  <a:cubicBezTo>
                    <a:pt x="21480" y="6560"/>
                    <a:pt x="21600" y="5410"/>
                    <a:pt x="21480" y="4220"/>
                  </a:cubicBezTo>
                  <a:cubicBezTo>
                    <a:pt x="21115" y="3222"/>
                    <a:pt x="20420" y="2187"/>
                    <a:pt x="19632" y="1305"/>
                  </a:cubicBezTo>
                  <a:cubicBezTo>
                    <a:pt x="18575" y="575"/>
                    <a:pt x="17425" y="152"/>
                    <a:pt x="16275" y="0"/>
                  </a:cubicBezTo>
                  <a:cubicBezTo>
                    <a:pt x="15005" y="0"/>
                    <a:pt x="13735" y="152"/>
                    <a:pt x="12705" y="730"/>
                  </a:cubicBezTo>
                  <a:cubicBezTo>
                    <a:pt x="12176" y="1018"/>
                    <a:pt x="11254" y="1746"/>
                    <a:pt x="10860" y="2187"/>
                  </a:cubicBezTo>
                  <a:close/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0000FF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th-TH"/>
            </a:p>
          </p:txBody>
        </p:sp>
      </p:grpSp>
      <p:grpSp>
        <p:nvGrpSpPr>
          <p:cNvPr id="6164" name="Group 20"/>
          <p:cNvGrpSpPr>
            <a:grpSpLocks/>
          </p:cNvGrpSpPr>
          <p:nvPr/>
        </p:nvGrpSpPr>
        <p:grpSpPr bwMode="auto">
          <a:xfrm>
            <a:off x="-346075" y="4716463"/>
            <a:ext cx="2160588" cy="2141537"/>
            <a:chOff x="1904" y="3092"/>
            <a:chExt cx="1361" cy="1349"/>
          </a:xfrm>
        </p:grpSpPr>
        <p:sp>
          <p:nvSpPr>
            <p:cNvPr id="6165" name="AutoShape 21"/>
            <p:cNvSpPr>
              <a:spLocks noChangeArrowheads="1"/>
            </p:cNvSpPr>
            <p:nvPr/>
          </p:nvSpPr>
          <p:spPr bwMode="auto">
            <a:xfrm>
              <a:off x="2311" y="3092"/>
              <a:ext cx="544" cy="681"/>
            </a:xfrm>
            <a:custGeom>
              <a:avLst/>
              <a:gdLst>
                <a:gd name="T0" fmla="*/ 10860 w 21600"/>
                <a:gd name="T1" fmla="*/ 2187 h 21600"/>
                <a:gd name="T2" fmla="*/ 2928 w 21600"/>
                <a:gd name="T3" fmla="*/ 10800 h 21600"/>
                <a:gd name="T4" fmla="*/ 10860 w 21600"/>
                <a:gd name="T5" fmla="*/ 21600 h 21600"/>
                <a:gd name="T6" fmla="*/ 18672 w 21600"/>
                <a:gd name="T7" fmla="*/ 10800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5037 w 21600"/>
                <a:gd name="T13" fmla="*/ 2277 h 21600"/>
                <a:gd name="T14" fmla="*/ 16557 w 21600"/>
                <a:gd name="T15" fmla="*/ 13677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0860" y="2187"/>
                  </a:moveTo>
                  <a:cubicBezTo>
                    <a:pt x="10451" y="1746"/>
                    <a:pt x="9529" y="1018"/>
                    <a:pt x="9015" y="730"/>
                  </a:cubicBezTo>
                  <a:cubicBezTo>
                    <a:pt x="7865" y="152"/>
                    <a:pt x="6685" y="0"/>
                    <a:pt x="5415" y="0"/>
                  </a:cubicBezTo>
                  <a:cubicBezTo>
                    <a:pt x="4175" y="152"/>
                    <a:pt x="2995" y="575"/>
                    <a:pt x="1967" y="1305"/>
                  </a:cubicBezTo>
                  <a:cubicBezTo>
                    <a:pt x="1150" y="2187"/>
                    <a:pt x="575" y="3222"/>
                    <a:pt x="242" y="4220"/>
                  </a:cubicBezTo>
                  <a:cubicBezTo>
                    <a:pt x="0" y="5410"/>
                    <a:pt x="242" y="6560"/>
                    <a:pt x="575" y="7597"/>
                  </a:cubicBezTo>
                  <a:lnTo>
                    <a:pt x="10860" y="21600"/>
                  </a:lnTo>
                  <a:lnTo>
                    <a:pt x="20995" y="7597"/>
                  </a:lnTo>
                  <a:cubicBezTo>
                    <a:pt x="21480" y="6560"/>
                    <a:pt x="21600" y="5410"/>
                    <a:pt x="21480" y="4220"/>
                  </a:cubicBezTo>
                  <a:cubicBezTo>
                    <a:pt x="21115" y="3222"/>
                    <a:pt x="20420" y="2187"/>
                    <a:pt x="19632" y="1305"/>
                  </a:cubicBezTo>
                  <a:cubicBezTo>
                    <a:pt x="18575" y="575"/>
                    <a:pt x="17425" y="152"/>
                    <a:pt x="16275" y="0"/>
                  </a:cubicBezTo>
                  <a:cubicBezTo>
                    <a:pt x="15005" y="0"/>
                    <a:pt x="13735" y="152"/>
                    <a:pt x="12705" y="730"/>
                  </a:cubicBezTo>
                  <a:cubicBezTo>
                    <a:pt x="12176" y="1018"/>
                    <a:pt x="11254" y="1746"/>
                    <a:pt x="10860" y="2187"/>
                  </a:cubicBezTo>
                  <a:close/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FF0000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th-TH"/>
            </a:p>
          </p:txBody>
        </p:sp>
        <p:sp>
          <p:nvSpPr>
            <p:cNvPr id="6166" name="AutoShape 22"/>
            <p:cNvSpPr>
              <a:spLocks noChangeArrowheads="1"/>
            </p:cNvSpPr>
            <p:nvPr/>
          </p:nvSpPr>
          <p:spPr bwMode="auto">
            <a:xfrm rot="10800000">
              <a:off x="2306" y="3760"/>
              <a:ext cx="544" cy="681"/>
            </a:xfrm>
            <a:custGeom>
              <a:avLst/>
              <a:gdLst>
                <a:gd name="T0" fmla="*/ 10860 w 21600"/>
                <a:gd name="T1" fmla="*/ 2187 h 21600"/>
                <a:gd name="T2" fmla="*/ 2928 w 21600"/>
                <a:gd name="T3" fmla="*/ 10800 h 21600"/>
                <a:gd name="T4" fmla="*/ 10860 w 21600"/>
                <a:gd name="T5" fmla="*/ 21600 h 21600"/>
                <a:gd name="T6" fmla="*/ 18672 w 21600"/>
                <a:gd name="T7" fmla="*/ 10800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5037 w 21600"/>
                <a:gd name="T13" fmla="*/ 2277 h 21600"/>
                <a:gd name="T14" fmla="*/ 16557 w 21600"/>
                <a:gd name="T15" fmla="*/ 13677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0860" y="2187"/>
                  </a:moveTo>
                  <a:cubicBezTo>
                    <a:pt x="10451" y="1746"/>
                    <a:pt x="9529" y="1018"/>
                    <a:pt x="9015" y="730"/>
                  </a:cubicBezTo>
                  <a:cubicBezTo>
                    <a:pt x="7865" y="152"/>
                    <a:pt x="6685" y="0"/>
                    <a:pt x="5415" y="0"/>
                  </a:cubicBezTo>
                  <a:cubicBezTo>
                    <a:pt x="4175" y="152"/>
                    <a:pt x="2995" y="575"/>
                    <a:pt x="1967" y="1305"/>
                  </a:cubicBezTo>
                  <a:cubicBezTo>
                    <a:pt x="1150" y="2187"/>
                    <a:pt x="575" y="3222"/>
                    <a:pt x="242" y="4220"/>
                  </a:cubicBezTo>
                  <a:cubicBezTo>
                    <a:pt x="0" y="5410"/>
                    <a:pt x="242" y="6560"/>
                    <a:pt x="575" y="7597"/>
                  </a:cubicBezTo>
                  <a:lnTo>
                    <a:pt x="10860" y="21600"/>
                  </a:lnTo>
                  <a:lnTo>
                    <a:pt x="20995" y="7597"/>
                  </a:lnTo>
                  <a:cubicBezTo>
                    <a:pt x="21480" y="6560"/>
                    <a:pt x="21600" y="5410"/>
                    <a:pt x="21480" y="4220"/>
                  </a:cubicBezTo>
                  <a:cubicBezTo>
                    <a:pt x="21115" y="3222"/>
                    <a:pt x="20420" y="2187"/>
                    <a:pt x="19632" y="1305"/>
                  </a:cubicBezTo>
                  <a:cubicBezTo>
                    <a:pt x="18575" y="575"/>
                    <a:pt x="17425" y="152"/>
                    <a:pt x="16275" y="0"/>
                  </a:cubicBezTo>
                  <a:cubicBezTo>
                    <a:pt x="15005" y="0"/>
                    <a:pt x="13735" y="152"/>
                    <a:pt x="12705" y="730"/>
                  </a:cubicBezTo>
                  <a:cubicBezTo>
                    <a:pt x="12176" y="1018"/>
                    <a:pt x="11254" y="1746"/>
                    <a:pt x="10860" y="2187"/>
                  </a:cubicBezTo>
                  <a:close/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FF0000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th-TH"/>
            </a:p>
          </p:txBody>
        </p:sp>
        <p:sp>
          <p:nvSpPr>
            <p:cNvPr id="6167" name="AutoShape 23"/>
            <p:cNvSpPr>
              <a:spLocks noChangeArrowheads="1"/>
            </p:cNvSpPr>
            <p:nvPr/>
          </p:nvSpPr>
          <p:spPr bwMode="auto">
            <a:xfrm rot="-5004230">
              <a:off x="1973" y="3385"/>
              <a:ext cx="544" cy="681"/>
            </a:xfrm>
            <a:custGeom>
              <a:avLst/>
              <a:gdLst>
                <a:gd name="T0" fmla="*/ 10860 w 21600"/>
                <a:gd name="T1" fmla="*/ 2187 h 21600"/>
                <a:gd name="T2" fmla="*/ 2928 w 21600"/>
                <a:gd name="T3" fmla="*/ 10800 h 21600"/>
                <a:gd name="T4" fmla="*/ 10860 w 21600"/>
                <a:gd name="T5" fmla="*/ 21600 h 21600"/>
                <a:gd name="T6" fmla="*/ 18672 w 21600"/>
                <a:gd name="T7" fmla="*/ 10800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5037 w 21600"/>
                <a:gd name="T13" fmla="*/ 2277 h 21600"/>
                <a:gd name="T14" fmla="*/ 16557 w 21600"/>
                <a:gd name="T15" fmla="*/ 13677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0860" y="2187"/>
                  </a:moveTo>
                  <a:cubicBezTo>
                    <a:pt x="10451" y="1746"/>
                    <a:pt x="9529" y="1018"/>
                    <a:pt x="9015" y="730"/>
                  </a:cubicBezTo>
                  <a:cubicBezTo>
                    <a:pt x="7865" y="152"/>
                    <a:pt x="6685" y="0"/>
                    <a:pt x="5415" y="0"/>
                  </a:cubicBezTo>
                  <a:cubicBezTo>
                    <a:pt x="4175" y="152"/>
                    <a:pt x="2995" y="575"/>
                    <a:pt x="1967" y="1305"/>
                  </a:cubicBezTo>
                  <a:cubicBezTo>
                    <a:pt x="1150" y="2187"/>
                    <a:pt x="575" y="3222"/>
                    <a:pt x="242" y="4220"/>
                  </a:cubicBezTo>
                  <a:cubicBezTo>
                    <a:pt x="0" y="5410"/>
                    <a:pt x="242" y="6560"/>
                    <a:pt x="575" y="7597"/>
                  </a:cubicBezTo>
                  <a:lnTo>
                    <a:pt x="10860" y="21600"/>
                  </a:lnTo>
                  <a:lnTo>
                    <a:pt x="20995" y="7597"/>
                  </a:lnTo>
                  <a:cubicBezTo>
                    <a:pt x="21480" y="6560"/>
                    <a:pt x="21600" y="5410"/>
                    <a:pt x="21480" y="4220"/>
                  </a:cubicBezTo>
                  <a:cubicBezTo>
                    <a:pt x="21115" y="3222"/>
                    <a:pt x="20420" y="2187"/>
                    <a:pt x="19632" y="1305"/>
                  </a:cubicBezTo>
                  <a:cubicBezTo>
                    <a:pt x="18575" y="575"/>
                    <a:pt x="17425" y="152"/>
                    <a:pt x="16275" y="0"/>
                  </a:cubicBezTo>
                  <a:cubicBezTo>
                    <a:pt x="15005" y="0"/>
                    <a:pt x="13735" y="152"/>
                    <a:pt x="12705" y="730"/>
                  </a:cubicBezTo>
                  <a:cubicBezTo>
                    <a:pt x="12176" y="1018"/>
                    <a:pt x="11254" y="1746"/>
                    <a:pt x="10860" y="2187"/>
                  </a:cubicBezTo>
                  <a:close/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FF0000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th-TH"/>
            </a:p>
          </p:txBody>
        </p:sp>
        <p:sp>
          <p:nvSpPr>
            <p:cNvPr id="6168" name="AutoShape 24"/>
            <p:cNvSpPr>
              <a:spLocks noChangeArrowheads="1"/>
            </p:cNvSpPr>
            <p:nvPr/>
          </p:nvSpPr>
          <p:spPr bwMode="auto">
            <a:xfrm rot="5400000">
              <a:off x="2653" y="3430"/>
              <a:ext cx="544" cy="681"/>
            </a:xfrm>
            <a:custGeom>
              <a:avLst/>
              <a:gdLst>
                <a:gd name="T0" fmla="*/ 10860 w 21600"/>
                <a:gd name="T1" fmla="*/ 2187 h 21600"/>
                <a:gd name="T2" fmla="*/ 2928 w 21600"/>
                <a:gd name="T3" fmla="*/ 10800 h 21600"/>
                <a:gd name="T4" fmla="*/ 10860 w 21600"/>
                <a:gd name="T5" fmla="*/ 21600 h 21600"/>
                <a:gd name="T6" fmla="*/ 18672 w 21600"/>
                <a:gd name="T7" fmla="*/ 10800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5037 w 21600"/>
                <a:gd name="T13" fmla="*/ 2277 h 21600"/>
                <a:gd name="T14" fmla="*/ 16557 w 21600"/>
                <a:gd name="T15" fmla="*/ 13677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0860" y="2187"/>
                  </a:moveTo>
                  <a:cubicBezTo>
                    <a:pt x="10451" y="1746"/>
                    <a:pt x="9529" y="1018"/>
                    <a:pt x="9015" y="730"/>
                  </a:cubicBezTo>
                  <a:cubicBezTo>
                    <a:pt x="7865" y="152"/>
                    <a:pt x="6685" y="0"/>
                    <a:pt x="5415" y="0"/>
                  </a:cubicBezTo>
                  <a:cubicBezTo>
                    <a:pt x="4175" y="152"/>
                    <a:pt x="2995" y="575"/>
                    <a:pt x="1967" y="1305"/>
                  </a:cubicBezTo>
                  <a:cubicBezTo>
                    <a:pt x="1150" y="2187"/>
                    <a:pt x="575" y="3222"/>
                    <a:pt x="242" y="4220"/>
                  </a:cubicBezTo>
                  <a:cubicBezTo>
                    <a:pt x="0" y="5410"/>
                    <a:pt x="242" y="6560"/>
                    <a:pt x="575" y="7597"/>
                  </a:cubicBezTo>
                  <a:lnTo>
                    <a:pt x="10860" y="21600"/>
                  </a:lnTo>
                  <a:lnTo>
                    <a:pt x="20995" y="7597"/>
                  </a:lnTo>
                  <a:cubicBezTo>
                    <a:pt x="21480" y="6560"/>
                    <a:pt x="21600" y="5410"/>
                    <a:pt x="21480" y="4220"/>
                  </a:cubicBezTo>
                  <a:cubicBezTo>
                    <a:pt x="21115" y="3222"/>
                    <a:pt x="20420" y="2187"/>
                    <a:pt x="19632" y="1305"/>
                  </a:cubicBezTo>
                  <a:cubicBezTo>
                    <a:pt x="18575" y="575"/>
                    <a:pt x="17425" y="152"/>
                    <a:pt x="16275" y="0"/>
                  </a:cubicBezTo>
                  <a:cubicBezTo>
                    <a:pt x="15005" y="0"/>
                    <a:pt x="13735" y="152"/>
                    <a:pt x="12705" y="730"/>
                  </a:cubicBezTo>
                  <a:cubicBezTo>
                    <a:pt x="12176" y="1018"/>
                    <a:pt x="11254" y="1746"/>
                    <a:pt x="10860" y="2187"/>
                  </a:cubicBezTo>
                  <a:close/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FF0000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th-TH"/>
            </a:p>
          </p:txBody>
        </p:sp>
      </p:grpSp>
      <p:grpSp>
        <p:nvGrpSpPr>
          <p:cNvPr id="6169" name="Group 25"/>
          <p:cNvGrpSpPr>
            <a:grpSpLocks/>
          </p:cNvGrpSpPr>
          <p:nvPr/>
        </p:nvGrpSpPr>
        <p:grpSpPr bwMode="auto">
          <a:xfrm>
            <a:off x="0" y="5021263"/>
            <a:ext cx="1439863" cy="1484312"/>
            <a:chOff x="1904" y="3092"/>
            <a:chExt cx="1361" cy="1349"/>
          </a:xfrm>
        </p:grpSpPr>
        <p:sp>
          <p:nvSpPr>
            <p:cNvPr id="6170" name="AutoShape 26"/>
            <p:cNvSpPr>
              <a:spLocks noChangeArrowheads="1"/>
            </p:cNvSpPr>
            <p:nvPr/>
          </p:nvSpPr>
          <p:spPr bwMode="auto">
            <a:xfrm>
              <a:off x="2311" y="3092"/>
              <a:ext cx="544" cy="681"/>
            </a:xfrm>
            <a:custGeom>
              <a:avLst/>
              <a:gdLst>
                <a:gd name="T0" fmla="*/ 10860 w 21600"/>
                <a:gd name="T1" fmla="*/ 2187 h 21600"/>
                <a:gd name="T2" fmla="*/ 2928 w 21600"/>
                <a:gd name="T3" fmla="*/ 10800 h 21600"/>
                <a:gd name="T4" fmla="*/ 10860 w 21600"/>
                <a:gd name="T5" fmla="*/ 21600 h 21600"/>
                <a:gd name="T6" fmla="*/ 18672 w 21600"/>
                <a:gd name="T7" fmla="*/ 10800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5037 w 21600"/>
                <a:gd name="T13" fmla="*/ 2277 h 21600"/>
                <a:gd name="T14" fmla="*/ 16557 w 21600"/>
                <a:gd name="T15" fmla="*/ 13677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0860" y="2187"/>
                  </a:moveTo>
                  <a:cubicBezTo>
                    <a:pt x="10451" y="1746"/>
                    <a:pt x="9529" y="1018"/>
                    <a:pt x="9015" y="730"/>
                  </a:cubicBezTo>
                  <a:cubicBezTo>
                    <a:pt x="7865" y="152"/>
                    <a:pt x="6685" y="0"/>
                    <a:pt x="5415" y="0"/>
                  </a:cubicBezTo>
                  <a:cubicBezTo>
                    <a:pt x="4175" y="152"/>
                    <a:pt x="2995" y="575"/>
                    <a:pt x="1967" y="1305"/>
                  </a:cubicBezTo>
                  <a:cubicBezTo>
                    <a:pt x="1150" y="2187"/>
                    <a:pt x="575" y="3222"/>
                    <a:pt x="242" y="4220"/>
                  </a:cubicBezTo>
                  <a:cubicBezTo>
                    <a:pt x="0" y="5410"/>
                    <a:pt x="242" y="6560"/>
                    <a:pt x="575" y="7597"/>
                  </a:cubicBezTo>
                  <a:lnTo>
                    <a:pt x="10860" y="21600"/>
                  </a:lnTo>
                  <a:lnTo>
                    <a:pt x="20995" y="7597"/>
                  </a:lnTo>
                  <a:cubicBezTo>
                    <a:pt x="21480" y="6560"/>
                    <a:pt x="21600" y="5410"/>
                    <a:pt x="21480" y="4220"/>
                  </a:cubicBezTo>
                  <a:cubicBezTo>
                    <a:pt x="21115" y="3222"/>
                    <a:pt x="20420" y="2187"/>
                    <a:pt x="19632" y="1305"/>
                  </a:cubicBezTo>
                  <a:cubicBezTo>
                    <a:pt x="18575" y="575"/>
                    <a:pt x="17425" y="152"/>
                    <a:pt x="16275" y="0"/>
                  </a:cubicBezTo>
                  <a:cubicBezTo>
                    <a:pt x="15005" y="0"/>
                    <a:pt x="13735" y="152"/>
                    <a:pt x="12705" y="730"/>
                  </a:cubicBezTo>
                  <a:cubicBezTo>
                    <a:pt x="12176" y="1018"/>
                    <a:pt x="11254" y="1746"/>
                    <a:pt x="10860" y="2187"/>
                  </a:cubicBezTo>
                  <a:close/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0000FF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th-TH"/>
            </a:p>
          </p:txBody>
        </p:sp>
        <p:sp>
          <p:nvSpPr>
            <p:cNvPr id="6171" name="AutoShape 27"/>
            <p:cNvSpPr>
              <a:spLocks noChangeArrowheads="1"/>
            </p:cNvSpPr>
            <p:nvPr/>
          </p:nvSpPr>
          <p:spPr bwMode="auto">
            <a:xfrm rot="10800000">
              <a:off x="2306" y="3760"/>
              <a:ext cx="544" cy="681"/>
            </a:xfrm>
            <a:custGeom>
              <a:avLst/>
              <a:gdLst>
                <a:gd name="T0" fmla="*/ 10860 w 21600"/>
                <a:gd name="T1" fmla="*/ 2187 h 21600"/>
                <a:gd name="T2" fmla="*/ 2928 w 21600"/>
                <a:gd name="T3" fmla="*/ 10800 h 21600"/>
                <a:gd name="T4" fmla="*/ 10860 w 21600"/>
                <a:gd name="T5" fmla="*/ 21600 h 21600"/>
                <a:gd name="T6" fmla="*/ 18672 w 21600"/>
                <a:gd name="T7" fmla="*/ 10800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5037 w 21600"/>
                <a:gd name="T13" fmla="*/ 2277 h 21600"/>
                <a:gd name="T14" fmla="*/ 16557 w 21600"/>
                <a:gd name="T15" fmla="*/ 13677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0860" y="2187"/>
                  </a:moveTo>
                  <a:cubicBezTo>
                    <a:pt x="10451" y="1746"/>
                    <a:pt x="9529" y="1018"/>
                    <a:pt x="9015" y="730"/>
                  </a:cubicBezTo>
                  <a:cubicBezTo>
                    <a:pt x="7865" y="152"/>
                    <a:pt x="6685" y="0"/>
                    <a:pt x="5415" y="0"/>
                  </a:cubicBezTo>
                  <a:cubicBezTo>
                    <a:pt x="4175" y="152"/>
                    <a:pt x="2995" y="575"/>
                    <a:pt x="1967" y="1305"/>
                  </a:cubicBezTo>
                  <a:cubicBezTo>
                    <a:pt x="1150" y="2187"/>
                    <a:pt x="575" y="3222"/>
                    <a:pt x="242" y="4220"/>
                  </a:cubicBezTo>
                  <a:cubicBezTo>
                    <a:pt x="0" y="5410"/>
                    <a:pt x="242" y="6560"/>
                    <a:pt x="575" y="7597"/>
                  </a:cubicBezTo>
                  <a:lnTo>
                    <a:pt x="10860" y="21600"/>
                  </a:lnTo>
                  <a:lnTo>
                    <a:pt x="20995" y="7597"/>
                  </a:lnTo>
                  <a:cubicBezTo>
                    <a:pt x="21480" y="6560"/>
                    <a:pt x="21600" y="5410"/>
                    <a:pt x="21480" y="4220"/>
                  </a:cubicBezTo>
                  <a:cubicBezTo>
                    <a:pt x="21115" y="3222"/>
                    <a:pt x="20420" y="2187"/>
                    <a:pt x="19632" y="1305"/>
                  </a:cubicBezTo>
                  <a:cubicBezTo>
                    <a:pt x="18575" y="575"/>
                    <a:pt x="17425" y="152"/>
                    <a:pt x="16275" y="0"/>
                  </a:cubicBezTo>
                  <a:cubicBezTo>
                    <a:pt x="15005" y="0"/>
                    <a:pt x="13735" y="152"/>
                    <a:pt x="12705" y="730"/>
                  </a:cubicBezTo>
                  <a:cubicBezTo>
                    <a:pt x="12176" y="1018"/>
                    <a:pt x="11254" y="1746"/>
                    <a:pt x="10860" y="2187"/>
                  </a:cubicBezTo>
                  <a:close/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0000FF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th-TH"/>
            </a:p>
          </p:txBody>
        </p:sp>
        <p:sp>
          <p:nvSpPr>
            <p:cNvPr id="6172" name="AutoShape 28"/>
            <p:cNvSpPr>
              <a:spLocks noChangeArrowheads="1"/>
            </p:cNvSpPr>
            <p:nvPr/>
          </p:nvSpPr>
          <p:spPr bwMode="auto">
            <a:xfrm rot="-5004230">
              <a:off x="1973" y="3385"/>
              <a:ext cx="544" cy="681"/>
            </a:xfrm>
            <a:custGeom>
              <a:avLst/>
              <a:gdLst>
                <a:gd name="T0" fmla="*/ 10860 w 21600"/>
                <a:gd name="T1" fmla="*/ 2187 h 21600"/>
                <a:gd name="T2" fmla="*/ 2928 w 21600"/>
                <a:gd name="T3" fmla="*/ 10800 h 21600"/>
                <a:gd name="T4" fmla="*/ 10860 w 21600"/>
                <a:gd name="T5" fmla="*/ 21600 h 21600"/>
                <a:gd name="T6" fmla="*/ 18672 w 21600"/>
                <a:gd name="T7" fmla="*/ 10800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5037 w 21600"/>
                <a:gd name="T13" fmla="*/ 2277 h 21600"/>
                <a:gd name="T14" fmla="*/ 16557 w 21600"/>
                <a:gd name="T15" fmla="*/ 13677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0860" y="2187"/>
                  </a:moveTo>
                  <a:cubicBezTo>
                    <a:pt x="10451" y="1746"/>
                    <a:pt x="9529" y="1018"/>
                    <a:pt x="9015" y="730"/>
                  </a:cubicBezTo>
                  <a:cubicBezTo>
                    <a:pt x="7865" y="152"/>
                    <a:pt x="6685" y="0"/>
                    <a:pt x="5415" y="0"/>
                  </a:cubicBezTo>
                  <a:cubicBezTo>
                    <a:pt x="4175" y="152"/>
                    <a:pt x="2995" y="575"/>
                    <a:pt x="1967" y="1305"/>
                  </a:cubicBezTo>
                  <a:cubicBezTo>
                    <a:pt x="1150" y="2187"/>
                    <a:pt x="575" y="3222"/>
                    <a:pt x="242" y="4220"/>
                  </a:cubicBezTo>
                  <a:cubicBezTo>
                    <a:pt x="0" y="5410"/>
                    <a:pt x="242" y="6560"/>
                    <a:pt x="575" y="7597"/>
                  </a:cubicBezTo>
                  <a:lnTo>
                    <a:pt x="10860" y="21600"/>
                  </a:lnTo>
                  <a:lnTo>
                    <a:pt x="20995" y="7597"/>
                  </a:lnTo>
                  <a:cubicBezTo>
                    <a:pt x="21480" y="6560"/>
                    <a:pt x="21600" y="5410"/>
                    <a:pt x="21480" y="4220"/>
                  </a:cubicBezTo>
                  <a:cubicBezTo>
                    <a:pt x="21115" y="3222"/>
                    <a:pt x="20420" y="2187"/>
                    <a:pt x="19632" y="1305"/>
                  </a:cubicBezTo>
                  <a:cubicBezTo>
                    <a:pt x="18575" y="575"/>
                    <a:pt x="17425" y="152"/>
                    <a:pt x="16275" y="0"/>
                  </a:cubicBezTo>
                  <a:cubicBezTo>
                    <a:pt x="15005" y="0"/>
                    <a:pt x="13735" y="152"/>
                    <a:pt x="12705" y="730"/>
                  </a:cubicBezTo>
                  <a:cubicBezTo>
                    <a:pt x="12176" y="1018"/>
                    <a:pt x="11254" y="1746"/>
                    <a:pt x="10860" y="2187"/>
                  </a:cubicBezTo>
                  <a:close/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0000FF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th-TH"/>
            </a:p>
          </p:txBody>
        </p:sp>
        <p:sp>
          <p:nvSpPr>
            <p:cNvPr id="6173" name="AutoShape 29"/>
            <p:cNvSpPr>
              <a:spLocks noChangeArrowheads="1"/>
            </p:cNvSpPr>
            <p:nvPr/>
          </p:nvSpPr>
          <p:spPr bwMode="auto">
            <a:xfrm rot="5400000">
              <a:off x="2653" y="3430"/>
              <a:ext cx="544" cy="681"/>
            </a:xfrm>
            <a:custGeom>
              <a:avLst/>
              <a:gdLst>
                <a:gd name="T0" fmla="*/ 10860 w 21600"/>
                <a:gd name="T1" fmla="*/ 2187 h 21600"/>
                <a:gd name="T2" fmla="*/ 2928 w 21600"/>
                <a:gd name="T3" fmla="*/ 10800 h 21600"/>
                <a:gd name="T4" fmla="*/ 10860 w 21600"/>
                <a:gd name="T5" fmla="*/ 21600 h 21600"/>
                <a:gd name="T6" fmla="*/ 18672 w 21600"/>
                <a:gd name="T7" fmla="*/ 10800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5037 w 21600"/>
                <a:gd name="T13" fmla="*/ 2277 h 21600"/>
                <a:gd name="T14" fmla="*/ 16557 w 21600"/>
                <a:gd name="T15" fmla="*/ 13677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0860" y="2187"/>
                  </a:moveTo>
                  <a:cubicBezTo>
                    <a:pt x="10451" y="1746"/>
                    <a:pt x="9529" y="1018"/>
                    <a:pt x="9015" y="730"/>
                  </a:cubicBezTo>
                  <a:cubicBezTo>
                    <a:pt x="7865" y="152"/>
                    <a:pt x="6685" y="0"/>
                    <a:pt x="5415" y="0"/>
                  </a:cubicBezTo>
                  <a:cubicBezTo>
                    <a:pt x="4175" y="152"/>
                    <a:pt x="2995" y="575"/>
                    <a:pt x="1967" y="1305"/>
                  </a:cubicBezTo>
                  <a:cubicBezTo>
                    <a:pt x="1150" y="2187"/>
                    <a:pt x="575" y="3222"/>
                    <a:pt x="242" y="4220"/>
                  </a:cubicBezTo>
                  <a:cubicBezTo>
                    <a:pt x="0" y="5410"/>
                    <a:pt x="242" y="6560"/>
                    <a:pt x="575" y="7597"/>
                  </a:cubicBezTo>
                  <a:lnTo>
                    <a:pt x="10860" y="21600"/>
                  </a:lnTo>
                  <a:lnTo>
                    <a:pt x="20995" y="7597"/>
                  </a:lnTo>
                  <a:cubicBezTo>
                    <a:pt x="21480" y="6560"/>
                    <a:pt x="21600" y="5410"/>
                    <a:pt x="21480" y="4220"/>
                  </a:cubicBezTo>
                  <a:cubicBezTo>
                    <a:pt x="21115" y="3222"/>
                    <a:pt x="20420" y="2187"/>
                    <a:pt x="19632" y="1305"/>
                  </a:cubicBezTo>
                  <a:cubicBezTo>
                    <a:pt x="18575" y="575"/>
                    <a:pt x="17425" y="152"/>
                    <a:pt x="16275" y="0"/>
                  </a:cubicBezTo>
                  <a:cubicBezTo>
                    <a:pt x="15005" y="0"/>
                    <a:pt x="13735" y="152"/>
                    <a:pt x="12705" y="730"/>
                  </a:cubicBezTo>
                  <a:cubicBezTo>
                    <a:pt x="12176" y="1018"/>
                    <a:pt x="11254" y="1746"/>
                    <a:pt x="10860" y="2187"/>
                  </a:cubicBezTo>
                  <a:close/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0000FF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th-TH"/>
            </a:p>
          </p:txBody>
        </p:sp>
      </p:grpSp>
      <p:grpSp>
        <p:nvGrpSpPr>
          <p:cNvPr id="6204" name="Group 60"/>
          <p:cNvGrpSpPr>
            <a:grpSpLocks/>
          </p:cNvGrpSpPr>
          <p:nvPr/>
        </p:nvGrpSpPr>
        <p:grpSpPr bwMode="auto">
          <a:xfrm>
            <a:off x="7164388" y="-242888"/>
            <a:ext cx="2160587" cy="2141538"/>
            <a:chOff x="1904" y="3092"/>
            <a:chExt cx="1361" cy="1349"/>
          </a:xfrm>
        </p:grpSpPr>
        <p:sp>
          <p:nvSpPr>
            <p:cNvPr id="6205" name="AutoShape 61"/>
            <p:cNvSpPr>
              <a:spLocks noChangeArrowheads="1"/>
            </p:cNvSpPr>
            <p:nvPr/>
          </p:nvSpPr>
          <p:spPr bwMode="auto">
            <a:xfrm>
              <a:off x="2311" y="3092"/>
              <a:ext cx="544" cy="681"/>
            </a:xfrm>
            <a:custGeom>
              <a:avLst/>
              <a:gdLst>
                <a:gd name="T0" fmla="*/ 10860 w 21600"/>
                <a:gd name="T1" fmla="*/ 2187 h 21600"/>
                <a:gd name="T2" fmla="*/ 2928 w 21600"/>
                <a:gd name="T3" fmla="*/ 10800 h 21600"/>
                <a:gd name="T4" fmla="*/ 10860 w 21600"/>
                <a:gd name="T5" fmla="*/ 21600 h 21600"/>
                <a:gd name="T6" fmla="*/ 18672 w 21600"/>
                <a:gd name="T7" fmla="*/ 10800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5037 w 21600"/>
                <a:gd name="T13" fmla="*/ 2277 h 21600"/>
                <a:gd name="T14" fmla="*/ 16557 w 21600"/>
                <a:gd name="T15" fmla="*/ 13677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0860" y="2187"/>
                  </a:moveTo>
                  <a:cubicBezTo>
                    <a:pt x="10451" y="1746"/>
                    <a:pt x="9529" y="1018"/>
                    <a:pt x="9015" y="730"/>
                  </a:cubicBezTo>
                  <a:cubicBezTo>
                    <a:pt x="7865" y="152"/>
                    <a:pt x="6685" y="0"/>
                    <a:pt x="5415" y="0"/>
                  </a:cubicBezTo>
                  <a:cubicBezTo>
                    <a:pt x="4175" y="152"/>
                    <a:pt x="2995" y="575"/>
                    <a:pt x="1967" y="1305"/>
                  </a:cubicBezTo>
                  <a:cubicBezTo>
                    <a:pt x="1150" y="2187"/>
                    <a:pt x="575" y="3222"/>
                    <a:pt x="242" y="4220"/>
                  </a:cubicBezTo>
                  <a:cubicBezTo>
                    <a:pt x="0" y="5410"/>
                    <a:pt x="242" y="6560"/>
                    <a:pt x="575" y="7597"/>
                  </a:cubicBezTo>
                  <a:lnTo>
                    <a:pt x="10860" y="21600"/>
                  </a:lnTo>
                  <a:lnTo>
                    <a:pt x="20995" y="7597"/>
                  </a:lnTo>
                  <a:cubicBezTo>
                    <a:pt x="21480" y="6560"/>
                    <a:pt x="21600" y="5410"/>
                    <a:pt x="21480" y="4220"/>
                  </a:cubicBezTo>
                  <a:cubicBezTo>
                    <a:pt x="21115" y="3222"/>
                    <a:pt x="20420" y="2187"/>
                    <a:pt x="19632" y="1305"/>
                  </a:cubicBezTo>
                  <a:cubicBezTo>
                    <a:pt x="18575" y="575"/>
                    <a:pt x="17425" y="152"/>
                    <a:pt x="16275" y="0"/>
                  </a:cubicBezTo>
                  <a:cubicBezTo>
                    <a:pt x="15005" y="0"/>
                    <a:pt x="13735" y="152"/>
                    <a:pt x="12705" y="730"/>
                  </a:cubicBezTo>
                  <a:cubicBezTo>
                    <a:pt x="12176" y="1018"/>
                    <a:pt x="11254" y="1746"/>
                    <a:pt x="10860" y="2187"/>
                  </a:cubicBezTo>
                  <a:close/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FF0000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th-TH"/>
            </a:p>
          </p:txBody>
        </p:sp>
        <p:sp>
          <p:nvSpPr>
            <p:cNvPr id="6206" name="AutoShape 62"/>
            <p:cNvSpPr>
              <a:spLocks noChangeArrowheads="1"/>
            </p:cNvSpPr>
            <p:nvPr/>
          </p:nvSpPr>
          <p:spPr bwMode="auto">
            <a:xfrm rot="10800000">
              <a:off x="2306" y="3760"/>
              <a:ext cx="544" cy="681"/>
            </a:xfrm>
            <a:custGeom>
              <a:avLst/>
              <a:gdLst>
                <a:gd name="T0" fmla="*/ 10860 w 21600"/>
                <a:gd name="T1" fmla="*/ 2187 h 21600"/>
                <a:gd name="T2" fmla="*/ 2928 w 21600"/>
                <a:gd name="T3" fmla="*/ 10800 h 21600"/>
                <a:gd name="T4" fmla="*/ 10860 w 21600"/>
                <a:gd name="T5" fmla="*/ 21600 h 21600"/>
                <a:gd name="T6" fmla="*/ 18672 w 21600"/>
                <a:gd name="T7" fmla="*/ 10800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5037 w 21600"/>
                <a:gd name="T13" fmla="*/ 2277 h 21600"/>
                <a:gd name="T14" fmla="*/ 16557 w 21600"/>
                <a:gd name="T15" fmla="*/ 13677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0860" y="2187"/>
                  </a:moveTo>
                  <a:cubicBezTo>
                    <a:pt x="10451" y="1746"/>
                    <a:pt x="9529" y="1018"/>
                    <a:pt x="9015" y="730"/>
                  </a:cubicBezTo>
                  <a:cubicBezTo>
                    <a:pt x="7865" y="152"/>
                    <a:pt x="6685" y="0"/>
                    <a:pt x="5415" y="0"/>
                  </a:cubicBezTo>
                  <a:cubicBezTo>
                    <a:pt x="4175" y="152"/>
                    <a:pt x="2995" y="575"/>
                    <a:pt x="1967" y="1305"/>
                  </a:cubicBezTo>
                  <a:cubicBezTo>
                    <a:pt x="1150" y="2187"/>
                    <a:pt x="575" y="3222"/>
                    <a:pt x="242" y="4220"/>
                  </a:cubicBezTo>
                  <a:cubicBezTo>
                    <a:pt x="0" y="5410"/>
                    <a:pt x="242" y="6560"/>
                    <a:pt x="575" y="7597"/>
                  </a:cubicBezTo>
                  <a:lnTo>
                    <a:pt x="10860" y="21600"/>
                  </a:lnTo>
                  <a:lnTo>
                    <a:pt x="20995" y="7597"/>
                  </a:lnTo>
                  <a:cubicBezTo>
                    <a:pt x="21480" y="6560"/>
                    <a:pt x="21600" y="5410"/>
                    <a:pt x="21480" y="4220"/>
                  </a:cubicBezTo>
                  <a:cubicBezTo>
                    <a:pt x="21115" y="3222"/>
                    <a:pt x="20420" y="2187"/>
                    <a:pt x="19632" y="1305"/>
                  </a:cubicBezTo>
                  <a:cubicBezTo>
                    <a:pt x="18575" y="575"/>
                    <a:pt x="17425" y="152"/>
                    <a:pt x="16275" y="0"/>
                  </a:cubicBezTo>
                  <a:cubicBezTo>
                    <a:pt x="15005" y="0"/>
                    <a:pt x="13735" y="152"/>
                    <a:pt x="12705" y="730"/>
                  </a:cubicBezTo>
                  <a:cubicBezTo>
                    <a:pt x="12176" y="1018"/>
                    <a:pt x="11254" y="1746"/>
                    <a:pt x="10860" y="2187"/>
                  </a:cubicBezTo>
                  <a:close/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FF0000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th-TH"/>
            </a:p>
          </p:txBody>
        </p:sp>
        <p:sp>
          <p:nvSpPr>
            <p:cNvPr id="6207" name="AutoShape 63"/>
            <p:cNvSpPr>
              <a:spLocks noChangeArrowheads="1"/>
            </p:cNvSpPr>
            <p:nvPr/>
          </p:nvSpPr>
          <p:spPr bwMode="auto">
            <a:xfrm rot="-5004230">
              <a:off x="1973" y="3385"/>
              <a:ext cx="544" cy="681"/>
            </a:xfrm>
            <a:custGeom>
              <a:avLst/>
              <a:gdLst>
                <a:gd name="T0" fmla="*/ 10860 w 21600"/>
                <a:gd name="T1" fmla="*/ 2187 h 21600"/>
                <a:gd name="T2" fmla="*/ 2928 w 21600"/>
                <a:gd name="T3" fmla="*/ 10800 h 21600"/>
                <a:gd name="T4" fmla="*/ 10860 w 21600"/>
                <a:gd name="T5" fmla="*/ 21600 h 21600"/>
                <a:gd name="T6" fmla="*/ 18672 w 21600"/>
                <a:gd name="T7" fmla="*/ 10800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5037 w 21600"/>
                <a:gd name="T13" fmla="*/ 2277 h 21600"/>
                <a:gd name="T14" fmla="*/ 16557 w 21600"/>
                <a:gd name="T15" fmla="*/ 13677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0860" y="2187"/>
                  </a:moveTo>
                  <a:cubicBezTo>
                    <a:pt x="10451" y="1746"/>
                    <a:pt x="9529" y="1018"/>
                    <a:pt x="9015" y="730"/>
                  </a:cubicBezTo>
                  <a:cubicBezTo>
                    <a:pt x="7865" y="152"/>
                    <a:pt x="6685" y="0"/>
                    <a:pt x="5415" y="0"/>
                  </a:cubicBezTo>
                  <a:cubicBezTo>
                    <a:pt x="4175" y="152"/>
                    <a:pt x="2995" y="575"/>
                    <a:pt x="1967" y="1305"/>
                  </a:cubicBezTo>
                  <a:cubicBezTo>
                    <a:pt x="1150" y="2187"/>
                    <a:pt x="575" y="3222"/>
                    <a:pt x="242" y="4220"/>
                  </a:cubicBezTo>
                  <a:cubicBezTo>
                    <a:pt x="0" y="5410"/>
                    <a:pt x="242" y="6560"/>
                    <a:pt x="575" y="7597"/>
                  </a:cubicBezTo>
                  <a:lnTo>
                    <a:pt x="10860" y="21600"/>
                  </a:lnTo>
                  <a:lnTo>
                    <a:pt x="20995" y="7597"/>
                  </a:lnTo>
                  <a:cubicBezTo>
                    <a:pt x="21480" y="6560"/>
                    <a:pt x="21600" y="5410"/>
                    <a:pt x="21480" y="4220"/>
                  </a:cubicBezTo>
                  <a:cubicBezTo>
                    <a:pt x="21115" y="3222"/>
                    <a:pt x="20420" y="2187"/>
                    <a:pt x="19632" y="1305"/>
                  </a:cubicBezTo>
                  <a:cubicBezTo>
                    <a:pt x="18575" y="575"/>
                    <a:pt x="17425" y="152"/>
                    <a:pt x="16275" y="0"/>
                  </a:cubicBezTo>
                  <a:cubicBezTo>
                    <a:pt x="15005" y="0"/>
                    <a:pt x="13735" y="152"/>
                    <a:pt x="12705" y="730"/>
                  </a:cubicBezTo>
                  <a:cubicBezTo>
                    <a:pt x="12176" y="1018"/>
                    <a:pt x="11254" y="1746"/>
                    <a:pt x="10860" y="2187"/>
                  </a:cubicBezTo>
                  <a:close/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FF0000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th-TH"/>
            </a:p>
          </p:txBody>
        </p:sp>
        <p:sp>
          <p:nvSpPr>
            <p:cNvPr id="6208" name="AutoShape 64"/>
            <p:cNvSpPr>
              <a:spLocks noChangeArrowheads="1"/>
            </p:cNvSpPr>
            <p:nvPr/>
          </p:nvSpPr>
          <p:spPr bwMode="auto">
            <a:xfrm rot="5400000">
              <a:off x="2653" y="3430"/>
              <a:ext cx="544" cy="681"/>
            </a:xfrm>
            <a:custGeom>
              <a:avLst/>
              <a:gdLst>
                <a:gd name="T0" fmla="*/ 10860 w 21600"/>
                <a:gd name="T1" fmla="*/ 2187 h 21600"/>
                <a:gd name="T2" fmla="*/ 2928 w 21600"/>
                <a:gd name="T3" fmla="*/ 10800 h 21600"/>
                <a:gd name="T4" fmla="*/ 10860 w 21600"/>
                <a:gd name="T5" fmla="*/ 21600 h 21600"/>
                <a:gd name="T6" fmla="*/ 18672 w 21600"/>
                <a:gd name="T7" fmla="*/ 10800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5037 w 21600"/>
                <a:gd name="T13" fmla="*/ 2277 h 21600"/>
                <a:gd name="T14" fmla="*/ 16557 w 21600"/>
                <a:gd name="T15" fmla="*/ 13677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0860" y="2187"/>
                  </a:moveTo>
                  <a:cubicBezTo>
                    <a:pt x="10451" y="1746"/>
                    <a:pt x="9529" y="1018"/>
                    <a:pt x="9015" y="730"/>
                  </a:cubicBezTo>
                  <a:cubicBezTo>
                    <a:pt x="7865" y="152"/>
                    <a:pt x="6685" y="0"/>
                    <a:pt x="5415" y="0"/>
                  </a:cubicBezTo>
                  <a:cubicBezTo>
                    <a:pt x="4175" y="152"/>
                    <a:pt x="2995" y="575"/>
                    <a:pt x="1967" y="1305"/>
                  </a:cubicBezTo>
                  <a:cubicBezTo>
                    <a:pt x="1150" y="2187"/>
                    <a:pt x="575" y="3222"/>
                    <a:pt x="242" y="4220"/>
                  </a:cubicBezTo>
                  <a:cubicBezTo>
                    <a:pt x="0" y="5410"/>
                    <a:pt x="242" y="6560"/>
                    <a:pt x="575" y="7597"/>
                  </a:cubicBezTo>
                  <a:lnTo>
                    <a:pt x="10860" y="21600"/>
                  </a:lnTo>
                  <a:lnTo>
                    <a:pt x="20995" y="7597"/>
                  </a:lnTo>
                  <a:cubicBezTo>
                    <a:pt x="21480" y="6560"/>
                    <a:pt x="21600" y="5410"/>
                    <a:pt x="21480" y="4220"/>
                  </a:cubicBezTo>
                  <a:cubicBezTo>
                    <a:pt x="21115" y="3222"/>
                    <a:pt x="20420" y="2187"/>
                    <a:pt x="19632" y="1305"/>
                  </a:cubicBezTo>
                  <a:cubicBezTo>
                    <a:pt x="18575" y="575"/>
                    <a:pt x="17425" y="152"/>
                    <a:pt x="16275" y="0"/>
                  </a:cubicBezTo>
                  <a:cubicBezTo>
                    <a:pt x="15005" y="0"/>
                    <a:pt x="13735" y="152"/>
                    <a:pt x="12705" y="730"/>
                  </a:cubicBezTo>
                  <a:cubicBezTo>
                    <a:pt x="12176" y="1018"/>
                    <a:pt x="11254" y="1746"/>
                    <a:pt x="10860" y="2187"/>
                  </a:cubicBezTo>
                  <a:close/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FF0000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th-TH"/>
            </a:p>
          </p:txBody>
        </p:sp>
      </p:grpSp>
      <p:grpSp>
        <p:nvGrpSpPr>
          <p:cNvPr id="6219" name="Group 75"/>
          <p:cNvGrpSpPr>
            <a:grpSpLocks/>
          </p:cNvGrpSpPr>
          <p:nvPr/>
        </p:nvGrpSpPr>
        <p:grpSpPr bwMode="auto">
          <a:xfrm>
            <a:off x="7523163" y="85725"/>
            <a:ext cx="1439862" cy="1484313"/>
            <a:chOff x="1904" y="3092"/>
            <a:chExt cx="1361" cy="1349"/>
          </a:xfrm>
        </p:grpSpPr>
        <p:sp>
          <p:nvSpPr>
            <p:cNvPr id="6220" name="AutoShape 76"/>
            <p:cNvSpPr>
              <a:spLocks noChangeArrowheads="1"/>
            </p:cNvSpPr>
            <p:nvPr/>
          </p:nvSpPr>
          <p:spPr bwMode="auto">
            <a:xfrm>
              <a:off x="2311" y="3092"/>
              <a:ext cx="544" cy="681"/>
            </a:xfrm>
            <a:custGeom>
              <a:avLst/>
              <a:gdLst>
                <a:gd name="T0" fmla="*/ 10860 w 21600"/>
                <a:gd name="T1" fmla="*/ 2187 h 21600"/>
                <a:gd name="T2" fmla="*/ 2928 w 21600"/>
                <a:gd name="T3" fmla="*/ 10800 h 21600"/>
                <a:gd name="T4" fmla="*/ 10860 w 21600"/>
                <a:gd name="T5" fmla="*/ 21600 h 21600"/>
                <a:gd name="T6" fmla="*/ 18672 w 21600"/>
                <a:gd name="T7" fmla="*/ 10800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5037 w 21600"/>
                <a:gd name="T13" fmla="*/ 2277 h 21600"/>
                <a:gd name="T14" fmla="*/ 16557 w 21600"/>
                <a:gd name="T15" fmla="*/ 13677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0860" y="2187"/>
                  </a:moveTo>
                  <a:cubicBezTo>
                    <a:pt x="10451" y="1746"/>
                    <a:pt x="9529" y="1018"/>
                    <a:pt x="9015" y="730"/>
                  </a:cubicBezTo>
                  <a:cubicBezTo>
                    <a:pt x="7865" y="152"/>
                    <a:pt x="6685" y="0"/>
                    <a:pt x="5415" y="0"/>
                  </a:cubicBezTo>
                  <a:cubicBezTo>
                    <a:pt x="4175" y="152"/>
                    <a:pt x="2995" y="575"/>
                    <a:pt x="1967" y="1305"/>
                  </a:cubicBezTo>
                  <a:cubicBezTo>
                    <a:pt x="1150" y="2187"/>
                    <a:pt x="575" y="3222"/>
                    <a:pt x="242" y="4220"/>
                  </a:cubicBezTo>
                  <a:cubicBezTo>
                    <a:pt x="0" y="5410"/>
                    <a:pt x="242" y="6560"/>
                    <a:pt x="575" y="7597"/>
                  </a:cubicBezTo>
                  <a:lnTo>
                    <a:pt x="10860" y="21600"/>
                  </a:lnTo>
                  <a:lnTo>
                    <a:pt x="20995" y="7597"/>
                  </a:lnTo>
                  <a:cubicBezTo>
                    <a:pt x="21480" y="6560"/>
                    <a:pt x="21600" y="5410"/>
                    <a:pt x="21480" y="4220"/>
                  </a:cubicBezTo>
                  <a:cubicBezTo>
                    <a:pt x="21115" y="3222"/>
                    <a:pt x="20420" y="2187"/>
                    <a:pt x="19632" y="1305"/>
                  </a:cubicBezTo>
                  <a:cubicBezTo>
                    <a:pt x="18575" y="575"/>
                    <a:pt x="17425" y="152"/>
                    <a:pt x="16275" y="0"/>
                  </a:cubicBezTo>
                  <a:cubicBezTo>
                    <a:pt x="15005" y="0"/>
                    <a:pt x="13735" y="152"/>
                    <a:pt x="12705" y="730"/>
                  </a:cubicBezTo>
                  <a:cubicBezTo>
                    <a:pt x="12176" y="1018"/>
                    <a:pt x="11254" y="1746"/>
                    <a:pt x="10860" y="2187"/>
                  </a:cubicBezTo>
                  <a:close/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0000FF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th-TH"/>
            </a:p>
          </p:txBody>
        </p:sp>
        <p:sp>
          <p:nvSpPr>
            <p:cNvPr id="6221" name="AutoShape 77"/>
            <p:cNvSpPr>
              <a:spLocks noChangeArrowheads="1"/>
            </p:cNvSpPr>
            <p:nvPr/>
          </p:nvSpPr>
          <p:spPr bwMode="auto">
            <a:xfrm rot="10800000">
              <a:off x="2306" y="3760"/>
              <a:ext cx="544" cy="681"/>
            </a:xfrm>
            <a:custGeom>
              <a:avLst/>
              <a:gdLst>
                <a:gd name="T0" fmla="*/ 10860 w 21600"/>
                <a:gd name="T1" fmla="*/ 2187 h 21600"/>
                <a:gd name="T2" fmla="*/ 2928 w 21600"/>
                <a:gd name="T3" fmla="*/ 10800 h 21600"/>
                <a:gd name="T4" fmla="*/ 10860 w 21600"/>
                <a:gd name="T5" fmla="*/ 21600 h 21600"/>
                <a:gd name="T6" fmla="*/ 18672 w 21600"/>
                <a:gd name="T7" fmla="*/ 10800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5037 w 21600"/>
                <a:gd name="T13" fmla="*/ 2277 h 21600"/>
                <a:gd name="T14" fmla="*/ 16557 w 21600"/>
                <a:gd name="T15" fmla="*/ 13677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0860" y="2187"/>
                  </a:moveTo>
                  <a:cubicBezTo>
                    <a:pt x="10451" y="1746"/>
                    <a:pt x="9529" y="1018"/>
                    <a:pt x="9015" y="730"/>
                  </a:cubicBezTo>
                  <a:cubicBezTo>
                    <a:pt x="7865" y="152"/>
                    <a:pt x="6685" y="0"/>
                    <a:pt x="5415" y="0"/>
                  </a:cubicBezTo>
                  <a:cubicBezTo>
                    <a:pt x="4175" y="152"/>
                    <a:pt x="2995" y="575"/>
                    <a:pt x="1967" y="1305"/>
                  </a:cubicBezTo>
                  <a:cubicBezTo>
                    <a:pt x="1150" y="2187"/>
                    <a:pt x="575" y="3222"/>
                    <a:pt x="242" y="4220"/>
                  </a:cubicBezTo>
                  <a:cubicBezTo>
                    <a:pt x="0" y="5410"/>
                    <a:pt x="242" y="6560"/>
                    <a:pt x="575" y="7597"/>
                  </a:cubicBezTo>
                  <a:lnTo>
                    <a:pt x="10860" y="21600"/>
                  </a:lnTo>
                  <a:lnTo>
                    <a:pt x="20995" y="7597"/>
                  </a:lnTo>
                  <a:cubicBezTo>
                    <a:pt x="21480" y="6560"/>
                    <a:pt x="21600" y="5410"/>
                    <a:pt x="21480" y="4220"/>
                  </a:cubicBezTo>
                  <a:cubicBezTo>
                    <a:pt x="21115" y="3222"/>
                    <a:pt x="20420" y="2187"/>
                    <a:pt x="19632" y="1305"/>
                  </a:cubicBezTo>
                  <a:cubicBezTo>
                    <a:pt x="18575" y="575"/>
                    <a:pt x="17425" y="152"/>
                    <a:pt x="16275" y="0"/>
                  </a:cubicBezTo>
                  <a:cubicBezTo>
                    <a:pt x="15005" y="0"/>
                    <a:pt x="13735" y="152"/>
                    <a:pt x="12705" y="730"/>
                  </a:cubicBezTo>
                  <a:cubicBezTo>
                    <a:pt x="12176" y="1018"/>
                    <a:pt x="11254" y="1746"/>
                    <a:pt x="10860" y="2187"/>
                  </a:cubicBezTo>
                  <a:close/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0000FF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th-TH"/>
            </a:p>
          </p:txBody>
        </p:sp>
        <p:sp>
          <p:nvSpPr>
            <p:cNvPr id="6222" name="AutoShape 78"/>
            <p:cNvSpPr>
              <a:spLocks noChangeArrowheads="1"/>
            </p:cNvSpPr>
            <p:nvPr/>
          </p:nvSpPr>
          <p:spPr bwMode="auto">
            <a:xfrm rot="-5004230">
              <a:off x="1973" y="3385"/>
              <a:ext cx="544" cy="681"/>
            </a:xfrm>
            <a:custGeom>
              <a:avLst/>
              <a:gdLst>
                <a:gd name="T0" fmla="*/ 10860 w 21600"/>
                <a:gd name="T1" fmla="*/ 2187 h 21600"/>
                <a:gd name="T2" fmla="*/ 2928 w 21600"/>
                <a:gd name="T3" fmla="*/ 10800 h 21600"/>
                <a:gd name="T4" fmla="*/ 10860 w 21600"/>
                <a:gd name="T5" fmla="*/ 21600 h 21600"/>
                <a:gd name="T6" fmla="*/ 18672 w 21600"/>
                <a:gd name="T7" fmla="*/ 10800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5037 w 21600"/>
                <a:gd name="T13" fmla="*/ 2277 h 21600"/>
                <a:gd name="T14" fmla="*/ 16557 w 21600"/>
                <a:gd name="T15" fmla="*/ 13677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0860" y="2187"/>
                  </a:moveTo>
                  <a:cubicBezTo>
                    <a:pt x="10451" y="1746"/>
                    <a:pt x="9529" y="1018"/>
                    <a:pt x="9015" y="730"/>
                  </a:cubicBezTo>
                  <a:cubicBezTo>
                    <a:pt x="7865" y="152"/>
                    <a:pt x="6685" y="0"/>
                    <a:pt x="5415" y="0"/>
                  </a:cubicBezTo>
                  <a:cubicBezTo>
                    <a:pt x="4175" y="152"/>
                    <a:pt x="2995" y="575"/>
                    <a:pt x="1967" y="1305"/>
                  </a:cubicBezTo>
                  <a:cubicBezTo>
                    <a:pt x="1150" y="2187"/>
                    <a:pt x="575" y="3222"/>
                    <a:pt x="242" y="4220"/>
                  </a:cubicBezTo>
                  <a:cubicBezTo>
                    <a:pt x="0" y="5410"/>
                    <a:pt x="242" y="6560"/>
                    <a:pt x="575" y="7597"/>
                  </a:cubicBezTo>
                  <a:lnTo>
                    <a:pt x="10860" y="21600"/>
                  </a:lnTo>
                  <a:lnTo>
                    <a:pt x="20995" y="7597"/>
                  </a:lnTo>
                  <a:cubicBezTo>
                    <a:pt x="21480" y="6560"/>
                    <a:pt x="21600" y="5410"/>
                    <a:pt x="21480" y="4220"/>
                  </a:cubicBezTo>
                  <a:cubicBezTo>
                    <a:pt x="21115" y="3222"/>
                    <a:pt x="20420" y="2187"/>
                    <a:pt x="19632" y="1305"/>
                  </a:cubicBezTo>
                  <a:cubicBezTo>
                    <a:pt x="18575" y="575"/>
                    <a:pt x="17425" y="152"/>
                    <a:pt x="16275" y="0"/>
                  </a:cubicBezTo>
                  <a:cubicBezTo>
                    <a:pt x="15005" y="0"/>
                    <a:pt x="13735" y="152"/>
                    <a:pt x="12705" y="730"/>
                  </a:cubicBezTo>
                  <a:cubicBezTo>
                    <a:pt x="12176" y="1018"/>
                    <a:pt x="11254" y="1746"/>
                    <a:pt x="10860" y="2187"/>
                  </a:cubicBezTo>
                  <a:close/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0000FF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th-TH"/>
            </a:p>
          </p:txBody>
        </p:sp>
        <p:sp>
          <p:nvSpPr>
            <p:cNvPr id="6223" name="AutoShape 79"/>
            <p:cNvSpPr>
              <a:spLocks noChangeArrowheads="1"/>
            </p:cNvSpPr>
            <p:nvPr/>
          </p:nvSpPr>
          <p:spPr bwMode="auto">
            <a:xfrm rot="5400000">
              <a:off x="2653" y="3430"/>
              <a:ext cx="544" cy="681"/>
            </a:xfrm>
            <a:custGeom>
              <a:avLst/>
              <a:gdLst>
                <a:gd name="T0" fmla="*/ 10860 w 21600"/>
                <a:gd name="T1" fmla="*/ 2187 h 21600"/>
                <a:gd name="T2" fmla="*/ 2928 w 21600"/>
                <a:gd name="T3" fmla="*/ 10800 h 21600"/>
                <a:gd name="T4" fmla="*/ 10860 w 21600"/>
                <a:gd name="T5" fmla="*/ 21600 h 21600"/>
                <a:gd name="T6" fmla="*/ 18672 w 21600"/>
                <a:gd name="T7" fmla="*/ 10800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5037 w 21600"/>
                <a:gd name="T13" fmla="*/ 2277 h 21600"/>
                <a:gd name="T14" fmla="*/ 16557 w 21600"/>
                <a:gd name="T15" fmla="*/ 13677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0860" y="2187"/>
                  </a:moveTo>
                  <a:cubicBezTo>
                    <a:pt x="10451" y="1746"/>
                    <a:pt x="9529" y="1018"/>
                    <a:pt x="9015" y="730"/>
                  </a:cubicBezTo>
                  <a:cubicBezTo>
                    <a:pt x="7865" y="152"/>
                    <a:pt x="6685" y="0"/>
                    <a:pt x="5415" y="0"/>
                  </a:cubicBezTo>
                  <a:cubicBezTo>
                    <a:pt x="4175" y="152"/>
                    <a:pt x="2995" y="575"/>
                    <a:pt x="1967" y="1305"/>
                  </a:cubicBezTo>
                  <a:cubicBezTo>
                    <a:pt x="1150" y="2187"/>
                    <a:pt x="575" y="3222"/>
                    <a:pt x="242" y="4220"/>
                  </a:cubicBezTo>
                  <a:cubicBezTo>
                    <a:pt x="0" y="5410"/>
                    <a:pt x="242" y="6560"/>
                    <a:pt x="575" y="7597"/>
                  </a:cubicBezTo>
                  <a:lnTo>
                    <a:pt x="10860" y="21600"/>
                  </a:lnTo>
                  <a:lnTo>
                    <a:pt x="20995" y="7597"/>
                  </a:lnTo>
                  <a:cubicBezTo>
                    <a:pt x="21480" y="6560"/>
                    <a:pt x="21600" y="5410"/>
                    <a:pt x="21480" y="4220"/>
                  </a:cubicBezTo>
                  <a:cubicBezTo>
                    <a:pt x="21115" y="3222"/>
                    <a:pt x="20420" y="2187"/>
                    <a:pt x="19632" y="1305"/>
                  </a:cubicBezTo>
                  <a:cubicBezTo>
                    <a:pt x="18575" y="575"/>
                    <a:pt x="17425" y="152"/>
                    <a:pt x="16275" y="0"/>
                  </a:cubicBezTo>
                  <a:cubicBezTo>
                    <a:pt x="15005" y="0"/>
                    <a:pt x="13735" y="152"/>
                    <a:pt x="12705" y="730"/>
                  </a:cubicBezTo>
                  <a:cubicBezTo>
                    <a:pt x="12176" y="1018"/>
                    <a:pt x="11254" y="1746"/>
                    <a:pt x="10860" y="2187"/>
                  </a:cubicBezTo>
                  <a:close/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0000FF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th-TH"/>
            </a:p>
          </p:txBody>
        </p:sp>
      </p:grpSp>
      <p:grpSp>
        <p:nvGrpSpPr>
          <p:cNvPr id="6230" name="Group 86"/>
          <p:cNvGrpSpPr>
            <a:grpSpLocks/>
          </p:cNvGrpSpPr>
          <p:nvPr/>
        </p:nvGrpSpPr>
        <p:grpSpPr bwMode="auto">
          <a:xfrm>
            <a:off x="7596188" y="4716463"/>
            <a:ext cx="2160587" cy="2141537"/>
            <a:chOff x="1904" y="3092"/>
            <a:chExt cx="1361" cy="1349"/>
          </a:xfrm>
        </p:grpSpPr>
        <p:sp>
          <p:nvSpPr>
            <p:cNvPr id="6231" name="AutoShape 87"/>
            <p:cNvSpPr>
              <a:spLocks noChangeArrowheads="1"/>
            </p:cNvSpPr>
            <p:nvPr/>
          </p:nvSpPr>
          <p:spPr bwMode="auto">
            <a:xfrm>
              <a:off x="2311" y="3092"/>
              <a:ext cx="544" cy="681"/>
            </a:xfrm>
            <a:custGeom>
              <a:avLst/>
              <a:gdLst>
                <a:gd name="T0" fmla="*/ 10860 w 21600"/>
                <a:gd name="T1" fmla="*/ 2187 h 21600"/>
                <a:gd name="T2" fmla="*/ 2928 w 21600"/>
                <a:gd name="T3" fmla="*/ 10800 h 21600"/>
                <a:gd name="T4" fmla="*/ 10860 w 21600"/>
                <a:gd name="T5" fmla="*/ 21600 h 21600"/>
                <a:gd name="T6" fmla="*/ 18672 w 21600"/>
                <a:gd name="T7" fmla="*/ 10800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5037 w 21600"/>
                <a:gd name="T13" fmla="*/ 2277 h 21600"/>
                <a:gd name="T14" fmla="*/ 16557 w 21600"/>
                <a:gd name="T15" fmla="*/ 13677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0860" y="2187"/>
                  </a:moveTo>
                  <a:cubicBezTo>
                    <a:pt x="10451" y="1746"/>
                    <a:pt x="9529" y="1018"/>
                    <a:pt x="9015" y="730"/>
                  </a:cubicBezTo>
                  <a:cubicBezTo>
                    <a:pt x="7865" y="152"/>
                    <a:pt x="6685" y="0"/>
                    <a:pt x="5415" y="0"/>
                  </a:cubicBezTo>
                  <a:cubicBezTo>
                    <a:pt x="4175" y="152"/>
                    <a:pt x="2995" y="575"/>
                    <a:pt x="1967" y="1305"/>
                  </a:cubicBezTo>
                  <a:cubicBezTo>
                    <a:pt x="1150" y="2187"/>
                    <a:pt x="575" y="3222"/>
                    <a:pt x="242" y="4220"/>
                  </a:cubicBezTo>
                  <a:cubicBezTo>
                    <a:pt x="0" y="5410"/>
                    <a:pt x="242" y="6560"/>
                    <a:pt x="575" y="7597"/>
                  </a:cubicBezTo>
                  <a:lnTo>
                    <a:pt x="10860" y="21600"/>
                  </a:lnTo>
                  <a:lnTo>
                    <a:pt x="20995" y="7597"/>
                  </a:lnTo>
                  <a:cubicBezTo>
                    <a:pt x="21480" y="6560"/>
                    <a:pt x="21600" y="5410"/>
                    <a:pt x="21480" y="4220"/>
                  </a:cubicBezTo>
                  <a:cubicBezTo>
                    <a:pt x="21115" y="3222"/>
                    <a:pt x="20420" y="2187"/>
                    <a:pt x="19632" y="1305"/>
                  </a:cubicBezTo>
                  <a:cubicBezTo>
                    <a:pt x="18575" y="575"/>
                    <a:pt x="17425" y="152"/>
                    <a:pt x="16275" y="0"/>
                  </a:cubicBezTo>
                  <a:cubicBezTo>
                    <a:pt x="15005" y="0"/>
                    <a:pt x="13735" y="152"/>
                    <a:pt x="12705" y="730"/>
                  </a:cubicBezTo>
                  <a:cubicBezTo>
                    <a:pt x="12176" y="1018"/>
                    <a:pt x="11254" y="1746"/>
                    <a:pt x="10860" y="2187"/>
                  </a:cubicBezTo>
                  <a:close/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FF0000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th-TH"/>
            </a:p>
          </p:txBody>
        </p:sp>
        <p:sp>
          <p:nvSpPr>
            <p:cNvPr id="6232" name="AutoShape 88"/>
            <p:cNvSpPr>
              <a:spLocks noChangeArrowheads="1"/>
            </p:cNvSpPr>
            <p:nvPr/>
          </p:nvSpPr>
          <p:spPr bwMode="auto">
            <a:xfrm rot="10800000">
              <a:off x="2306" y="3760"/>
              <a:ext cx="544" cy="681"/>
            </a:xfrm>
            <a:custGeom>
              <a:avLst/>
              <a:gdLst>
                <a:gd name="T0" fmla="*/ 10860 w 21600"/>
                <a:gd name="T1" fmla="*/ 2187 h 21600"/>
                <a:gd name="T2" fmla="*/ 2928 w 21600"/>
                <a:gd name="T3" fmla="*/ 10800 h 21600"/>
                <a:gd name="T4" fmla="*/ 10860 w 21600"/>
                <a:gd name="T5" fmla="*/ 21600 h 21600"/>
                <a:gd name="T6" fmla="*/ 18672 w 21600"/>
                <a:gd name="T7" fmla="*/ 10800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5037 w 21600"/>
                <a:gd name="T13" fmla="*/ 2277 h 21600"/>
                <a:gd name="T14" fmla="*/ 16557 w 21600"/>
                <a:gd name="T15" fmla="*/ 13677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0860" y="2187"/>
                  </a:moveTo>
                  <a:cubicBezTo>
                    <a:pt x="10451" y="1746"/>
                    <a:pt x="9529" y="1018"/>
                    <a:pt x="9015" y="730"/>
                  </a:cubicBezTo>
                  <a:cubicBezTo>
                    <a:pt x="7865" y="152"/>
                    <a:pt x="6685" y="0"/>
                    <a:pt x="5415" y="0"/>
                  </a:cubicBezTo>
                  <a:cubicBezTo>
                    <a:pt x="4175" y="152"/>
                    <a:pt x="2995" y="575"/>
                    <a:pt x="1967" y="1305"/>
                  </a:cubicBezTo>
                  <a:cubicBezTo>
                    <a:pt x="1150" y="2187"/>
                    <a:pt x="575" y="3222"/>
                    <a:pt x="242" y="4220"/>
                  </a:cubicBezTo>
                  <a:cubicBezTo>
                    <a:pt x="0" y="5410"/>
                    <a:pt x="242" y="6560"/>
                    <a:pt x="575" y="7597"/>
                  </a:cubicBezTo>
                  <a:lnTo>
                    <a:pt x="10860" y="21600"/>
                  </a:lnTo>
                  <a:lnTo>
                    <a:pt x="20995" y="7597"/>
                  </a:lnTo>
                  <a:cubicBezTo>
                    <a:pt x="21480" y="6560"/>
                    <a:pt x="21600" y="5410"/>
                    <a:pt x="21480" y="4220"/>
                  </a:cubicBezTo>
                  <a:cubicBezTo>
                    <a:pt x="21115" y="3222"/>
                    <a:pt x="20420" y="2187"/>
                    <a:pt x="19632" y="1305"/>
                  </a:cubicBezTo>
                  <a:cubicBezTo>
                    <a:pt x="18575" y="575"/>
                    <a:pt x="17425" y="152"/>
                    <a:pt x="16275" y="0"/>
                  </a:cubicBezTo>
                  <a:cubicBezTo>
                    <a:pt x="15005" y="0"/>
                    <a:pt x="13735" y="152"/>
                    <a:pt x="12705" y="730"/>
                  </a:cubicBezTo>
                  <a:cubicBezTo>
                    <a:pt x="12176" y="1018"/>
                    <a:pt x="11254" y="1746"/>
                    <a:pt x="10860" y="2187"/>
                  </a:cubicBezTo>
                  <a:close/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FF0000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th-TH"/>
            </a:p>
          </p:txBody>
        </p:sp>
        <p:sp>
          <p:nvSpPr>
            <p:cNvPr id="6233" name="AutoShape 89"/>
            <p:cNvSpPr>
              <a:spLocks noChangeArrowheads="1"/>
            </p:cNvSpPr>
            <p:nvPr/>
          </p:nvSpPr>
          <p:spPr bwMode="auto">
            <a:xfrm rot="-5004230">
              <a:off x="1973" y="3385"/>
              <a:ext cx="544" cy="681"/>
            </a:xfrm>
            <a:custGeom>
              <a:avLst/>
              <a:gdLst>
                <a:gd name="T0" fmla="*/ 10860 w 21600"/>
                <a:gd name="T1" fmla="*/ 2187 h 21600"/>
                <a:gd name="T2" fmla="*/ 2928 w 21600"/>
                <a:gd name="T3" fmla="*/ 10800 h 21600"/>
                <a:gd name="T4" fmla="*/ 10860 w 21600"/>
                <a:gd name="T5" fmla="*/ 21600 h 21600"/>
                <a:gd name="T6" fmla="*/ 18672 w 21600"/>
                <a:gd name="T7" fmla="*/ 10800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5037 w 21600"/>
                <a:gd name="T13" fmla="*/ 2277 h 21600"/>
                <a:gd name="T14" fmla="*/ 16557 w 21600"/>
                <a:gd name="T15" fmla="*/ 13677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0860" y="2187"/>
                  </a:moveTo>
                  <a:cubicBezTo>
                    <a:pt x="10451" y="1746"/>
                    <a:pt x="9529" y="1018"/>
                    <a:pt x="9015" y="730"/>
                  </a:cubicBezTo>
                  <a:cubicBezTo>
                    <a:pt x="7865" y="152"/>
                    <a:pt x="6685" y="0"/>
                    <a:pt x="5415" y="0"/>
                  </a:cubicBezTo>
                  <a:cubicBezTo>
                    <a:pt x="4175" y="152"/>
                    <a:pt x="2995" y="575"/>
                    <a:pt x="1967" y="1305"/>
                  </a:cubicBezTo>
                  <a:cubicBezTo>
                    <a:pt x="1150" y="2187"/>
                    <a:pt x="575" y="3222"/>
                    <a:pt x="242" y="4220"/>
                  </a:cubicBezTo>
                  <a:cubicBezTo>
                    <a:pt x="0" y="5410"/>
                    <a:pt x="242" y="6560"/>
                    <a:pt x="575" y="7597"/>
                  </a:cubicBezTo>
                  <a:lnTo>
                    <a:pt x="10860" y="21600"/>
                  </a:lnTo>
                  <a:lnTo>
                    <a:pt x="20995" y="7597"/>
                  </a:lnTo>
                  <a:cubicBezTo>
                    <a:pt x="21480" y="6560"/>
                    <a:pt x="21600" y="5410"/>
                    <a:pt x="21480" y="4220"/>
                  </a:cubicBezTo>
                  <a:cubicBezTo>
                    <a:pt x="21115" y="3222"/>
                    <a:pt x="20420" y="2187"/>
                    <a:pt x="19632" y="1305"/>
                  </a:cubicBezTo>
                  <a:cubicBezTo>
                    <a:pt x="18575" y="575"/>
                    <a:pt x="17425" y="152"/>
                    <a:pt x="16275" y="0"/>
                  </a:cubicBezTo>
                  <a:cubicBezTo>
                    <a:pt x="15005" y="0"/>
                    <a:pt x="13735" y="152"/>
                    <a:pt x="12705" y="730"/>
                  </a:cubicBezTo>
                  <a:cubicBezTo>
                    <a:pt x="12176" y="1018"/>
                    <a:pt x="11254" y="1746"/>
                    <a:pt x="10860" y="2187"/>
                  </a:cubicBezTo>
                  <a:close/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FF0000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th-TH"/>
            </a:p>
          </p:txBody>
        </p:sp>
        <p:sp>
          <p:nvSpPr>
            <p:cNvPr id="6234" name="AutoShape 90"/>
            <p:cNvSpPr>
              <a:spLocks noChangeArrowheads="1"/>
            </p:cNvSpPr>
            <p:nvPr/>
          </p:nvSpPr>
          <p:spPr bwMode="auto">
            <a:xfrm rot="5400000">
              <a:off x="2653" y="3430"/>
              <a:ext cx="544" cy="681"/>
            </a:xfrm>
            <a:custGeom>
              <a:avLst/>
              <a:gdLst>
                <a:gd name="T0" fmla="*/ 10860 w 21600"/>
                <a:gd name="T1" fmla="*/ 2187 h 21600"/>
                <a:gd name="T2" fmla="*/ 2928 w 21600"/>
                <a:gd name="T3" fmla="*/ 10800 h 21600"/>
                <a:gd name="T4" fmla="*/ 10860 w 21600"/>
                <a:gd name="T5" fmla="*/ 21600 h 21600"/>
                <a:gd name="T6" fmla="*/ 18672 w 21600"/>
                <a:gd name="T7" fmla="*/ 10800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5037 w 21600"/>
                <a:gd name="T13" fmla="*/ 2277 h 21600"/>
                <a:gd name="T14" fmla="*/ 16557 w 21600"/>
                <a:gd name="T15" fmla="*/ 13677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0860" y="2187"/>
                  </a:moveTo>
                  <a:cubicBezTo>
                    <a:pt x="10451" y="1746"/>
                    <a:pt x="9529" y="1018"/>
                    <a:pt x="9015" y="730"/>
                  </a:cubicBezTo>
                  <a:cubicBezTo>
                    <a:pt x="7865" y="152"/>
                    <a:pt x="6685" y="0"/>
                    <a:pt x="5415" y="0"/>
                  </a:cubicBezTo>
                  <a:cubicBezTo>
                    <a:pt x="4175" y="152"/>
                    <a:pt x="2995" y="575"/>
                    <a:pt x="1967" y="1305"/>
                  </a:cubicBezTo>
                  <a:cubicBezTo>
                    <a:pt x="1150" y="2187"/>
                    <a:pt x="575" y="3222"/>
                    <a:pt x="242" y="4220"/>
                  </a:cubicBezTo>
                  <a:cubicBezTo>
                    <a:pt x="0" y="5410"/>
                    <a:pt x="242" y="6560"/>
                    <a:pt x="575" y="7597"/>
                  </a:cubicBezTo>
                  <a:lnTo>
                    <a:pt x="10860" y="21600"/>
                  </a:lnTo>
                  <a:lnTo>
                    <a:pt x="20995" y="7597"/>
                  </a:lnTo>
                  <a:cubicBezTo>
                    <a:pt x="21480" y="6560"/>
                    <a:pt x="21600" y="5410"/>
                    <a:pt x="21480" y="4220"/>
                  </a:cubicBezTo>
                  <a:cubicBezTo>
                    <a:pt x="21115" y="3222"/>
                    <a:pt x="20420" y="2187"/>
                    <a:pt x="19632" y="1305"/>
                  </a:cubicBezTo>
                  <a:cubicBezTo>
                    <a:pt x="18575" y="575"/>
                    <a:pt x="17425" y="152"/>
                    <a:pt x="16275" y="0"/>
                  </a:cubicBezTo>
                  <a:cubicBezTo>
                    <a:pt x="15005" y="0"/>
                    <a:pt x="13735" y="152"/>
                    <a:pt x="12705" y="730"/>
                  </a:cubicBezTo>
                  <a:cubicBezTo>
                    <a:pt x="12176" y="1018"/>
                    <a:pt x="11254" y="1746"/>
                    <a:pt x="10860" y="2187"/>
                  </a:cubicBezTo>
                  <a:close/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FF0000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th-TH"/>
            </a:p>
          </p:txBody>
        </p:sp>
      </p:grpSp>
      <p:grpSp>
        <p:nvGrpSpPr>
          <p:cNvPr id="6224" name="Group 80"/>
          <p:cNvGrpSpPr>
            <a:grpSpLocks/>
          </p:cNvGrpSpPr>
          <p:nvPr/>
        </p:nvGrpSpPr>
        <p:grpSpPr bwMode="auto">
          <a:xfrm>
            <a:off x="7956550" y="5013325"/>
            <a:ext cx="1439863" cy="1484313"/>
            <a:chOff x="1904" y="3092"/>
            <a:chExt cx="1361" cy="1349"/>
          </a:xfrm>
        </p:grpSpPr>
        <p:sp>
          <p:nvSpPr>
            <p:cNvPr id="6225" name="AutoShape 81"/>
            <p:cNvSpPr>
              <a:spLocks noChangeArrowheads="1"/>
            </p:cNvSpPr>
            <p:nvPr/>
          </p:nvSpPr>
          <p:spPr bwMode="auto">
            <a:xfrm>
              <a:off x="2311" y="3092"/>
              <a:ext cx="544" cy="681"/>
            </a:xfrm>
            <a:custGeom>
              <a:avLst/>
              <a:gdLst>
                <a:gd name="T0" fmla="*/ 10860 w 21600"/>
                <a:gd name="T1" fmla="*/ 2187 h 21600"/>
                <a:gd name="T2" fmla="*/ 2928 w 21600"/>
                <a:gd name="T3" fmla="*/ 10800 h 21600"/>
                <a:gd name="T4" fmla="*/ 10860 w 21600"/>
                <a:gd name="T5" fmla="*/ 21600 h 21600"/>
                <a:gd name="T6" fmla="*/ 18672 w 21600"/>
                <a:gd name="T7" fmla="*/ 10800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5037 w 21600"/>
                <a:gd name="T13" fmla="*/ 2277 h 21600"/>
                <a:gd name="T14" fmla="*/ 16557 w 21600"/>
                <a:gd name="T15" fmla="*/ 13677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0860" y="2187"/>
                  </a:moveTo>
                  <a:cubicBezTo>
                    <a:pt x="10451" y="1746"/>
                    <a:pt x="9529" y="1018"/>
                    <a:pt x="9015" y="730"/>
                  </a:cubicBezTo>
                  <a:cubicBezTo>
                    <a:pt x="7865" y="152"/>
                    <a:pt x="6685" y="0"/>
                    <a:pt x="5415" y="0"/>
                  </a:cubicBezTo>
                  <a:cubicBezTo>
                    <a:pt x="4175" y="152"/>
                    <a:pt x="2995" y="575"/>
                    <a:pt x="1967" y="1305"/>
                  </a:cubicBezTo>
                  <a:cubicBezTo>
                    <a:pt x="1150" y="2187"/>
                    <a:pt x="575" y="3222"/>
                    <a:pt x="242" y="4220"/>
                  </a:cubicBezTo>
                  <a:cubicBezTo>
                    <a:pt x="0" y="5410"/>
                    <a:pt x="242" y="6560"/>
                    <a:pt x="575" y="7597"/>
                  </a:cubicBezTo>
                  <a:lnTo>
                    <a:pt x="10860" y="21600"/>
                  </a:lnTo>
                  <a:lnTo>
                    <a:pt x="20995" y="7597"/>
                  </a:lnTo>
                  <a:cubicBezTo>
                    <a:pt x="21480" y="6560"/>
                    <a:pt x="21600" y="5410"/>
                    <a:pt x="21480" y="4220"/>
                  </a:cubicBezTo>
                  <a:cubicBezTo>
                    <a:pt x="21115" y="3222"/>
                    <a:pt x="20420" y="2187"/>
                    <a:pt x="19632" y="1305"/>
                  </a:cubicBezTo>
                  <a:cubicBezTo>
                    <a:pt x="18575" y="575"/>
                    <a:pt x="17425" y="152"/>
                    <a:pt x="16275" y="0"/>
                  </a:cubicBezTo>
                  <a:cubicBezTo>
                    <a:pt x="15005" y="0"/>
                    <a:pt x="13735" y="152"/>
                    <a:pt x="12705" y="730"/>
                  </a:cubicBezTo>
                  <a:cubicBezTo>
                    <a:pt x="12176" y="1018"/>
                    <a:pt x="11254" y="1746"/>
                    <a:pt x="10860" y="2187"/>
                  </a:cubicBezTo>
                  <a:close/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0000FF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th-TH"/>
            </a:p>
          </p:txBody>
        </p:sp>
        <p:sp>
          <p:nvSpPr>
            <p:cNvPr id="6226" name="AutoShape 82"/>
            <p:cNvSpPr>
              <a:spLocks noChangeArrowheads="1"/>
            </p:cNvSpPr>
            <p:nvPr/>
          </p:nvSpPr>
          <p:spPr bwMode="auto">
            <a:xfrm rot="10800000">
              <a:off x="2306" y="3760"/>
              <a:ext cx="544" cy="681"/>
            </a:xfrm>
            <a:custGeom>
              <a:avLst/>
              <a:gdLst>
                <a:gd name="T0" fmla="*/ 10860 w 21600"/>
                <a:gd name="T1" fmla="*/ 2187 h 21600"/>
                <a:gd name="T2" fmla="*/ 2928 w 21600"/>
                <a:gd name="T3" fmla="*/ 10800 h 21600"/>
                <a:gd name="T4" fmla="*/ 10860 w 21600"/>
                <a:gd name="T5" fmla="*/ 21600 h 21600"/>
                <a:gd name="T6" fmla="*/ 18672 w 21600"/>
                <a:gd name="T7" fmla="*/ 10800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5037 w 21600"/>
                <a:gd name="T13" fmla="*/ 2277 h 21600"/>
                <a:gd name="T14" fmla="*/ 16557 w 21600"/>
                <a:gd name="T15" fmla="*/ 13677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0860" y="2187"/>
                  </a:moveTo>
                  <a:cubicBezTo>
                    <a:pt x="10451" y="1746"/>
                    <a:pt x="9529" y="1018"/>
                    <a:pt x="9015" y="730"/>
                  </a:cubicBezTo>
                  <a:cubicBezTo>
                    <a:pt x="7865" y="152"/>
                    <a:pt x="6685" y="0"/>
                    <a:pt x="5415" y="0"/>
                  </a:cubicBezTo>
                  <a:cubicBezTo>
                    <a:pt x="4175" y="152"/>
                    <a:pt x="2995" y="575"/>
                    <a:pt x="1967" y="1305"/>
                  </a:cubicBezTo>
                  <a:cubicBezTo>
                    <a:pt x="1150" y="2187"/>
                    <a:pt x="575" y="3222"/>
                    <a:pt x="242" y="4220"/>
                  </a:cubicBezTo>
                  <a:cubicBezTo>
                    <a:pt x="0" y="5410"/>
                    <a:pt x="242" y="6560"/>
                    <a:pt x="575" y="7597"/>
                  </a:cubicBezTo>
                  <a:lnTo>
                    <a:pt x="10860" y="21600"/>
                  </a:lnTo>
                  <a:lnTo>
                    <a:pt x="20995" y="7597"/>
                  </a:lnTo>
                  <a:cubicBezTo>
                    <a:pt x="21480" y="6560"/>
                    <a:pt x="21600" y="5410"/>
                    <a:pt x="21480" y="4220"/>
                  </a:cubicBezTo>
                  <a:cubicBezTo>
                    <a:pt x="21115" y="3222"/>
                    <a:pt x="20420" y="2187"/>
                    <a:pt x="19632" y="1305"/>
                  </a:cubicBezTo>
                  <a:cubicBezTo>
                    <a:pt x="18575" y="575"/>
                    <a:pt x="17425" y="152"/>
                    <a:pt x="16275" y="0"/>
                  </a:cubicBezTo>
                  <a:cubicBezTo>
                    <a:pt x="15005" y="0"/>
                    <a:pt x="13735" y="152"/>
                    <a:pt x="12705" y="730"/>
                  </a:cubicBezTo>
                  <a:cubicBezTo>
                    <a:pt x="12176" y="1018"/>
                    <a:pt x="11254" y="1746"/>
                    <a:pt x="10860" y="2187"/>
                  </a:cubicBezTo>
                  <a:close/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0000FF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th-TH"/>
            </a:p>
          </p:txBody>
        </p:sp>
        <p:sp>
          <p:nvSpPr>
            <p:cNvPr id="6227" name="AutoShape 83"/>
            <p:cNvSpPr>
              <a:spLocks noChangeArrowheads="1"/>
            </p:cNvSpPr>
            <p:nvPr/>
          </p:nvSpPr>
          <p:spPr bwMode="auto">
            <a:xfrm rot="-5004230">
              <a:off x="1973" y="3385"/>
              <a:ext cx="544" cy="681"/>
            </a:xfrm>
            <a:custGeom>
              <a:avLst/>
              <a:gdLst>
                <a:gd name="T0" fmla="*/ 10860 w 21600"/>
                <a:gd name="T1" fmla="*/ 2187 h 21600"/>
                <a:gd name="T2" fmla="*/ 2928 w 21600"/>
                <a:gd name="T3" fmla="*/ 10800 h 21600"/>
                <a:gd name="T4" fmla="*/ 10860 w 21600"/>
                <a:gd name="T5" fmla="*/ 21600 h 21600"/>
                <a:gd name="T6" fmla="*/ 18672 w 21600"/>
                <a:gd name="T7" fmla="*/ 10800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5037 w 21600"/>
                <a:gd name="T13" fmla="*/ 2277 h 21600"/>
                <a:gd name="T14" fmla="*/ 16557 w 21600"/>
                <a:gd name="T15" fmla="*/ 13677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0860" y="2187"/>
                  </a:moveTo>
                  <a:cubicBezTo>
                    <a:pt x="10451" y="1746"/>
                    <a:pt x="9529" y="1018"/>
                    <a:pt x="9015" y="730"/>
                  </a:cubicBezTo>
                  <a:cubicBezTo>
                    <a:pt x="7865" y="152"/>
                    <a:pt x="6685" y="0"/>
                    <a:pt x="5415" y="0"/>
                  </a:cubicBezTo>
                  <a:cubicBezTo>
                    <a:pt x="4175" y="152"/>
                    <a:pt x="2995" y="575"/>
                    <a:pt x="1967" y="1305"/>
                  </a:cubicBezTo>
                  <a:cubicBezTo>
                    <a:pt x="1150" y="2187"/>
                    <a:pt x="575" y="3222"/>
                    <a:pt x="242" y="4220"/>
                  </a:cubicBezTo>
                  <a:cubicBezTo>
                    <a:pt x="0" y="5410"/>
                    <a:pt x="242" y="6560"/>
                    <a:pt x="575" y="7597"/>
                  </a:cubicBezTo>
                  <a:lnTo>
                    <a:pt x="10860" y="21600"/>
                  </a:lnTo>
                  <a:lnTo>
                    <a:pt x="20995" y="7597"/>
                  </a:lnTo>
                  <a:cubicBezTo>
                    <a:pt x="21480" y="6560"/>
                    <a:pt x="21600" y="5410"/>
                    <a:pt x="21480" y="4220"/>
                  </a:cubicBezTo>
                  <a:cubicBezTo>
                    <a:pt x="21115" y="3222"/>
                    <a:pt x="20420" y="2187"/>
                    <a:pt x="19632" y="1305"/>
                  </a:cubicBezTo>
                  <a:cubicBezTo>
                    <a:pt x="18575" y="575"/>
                    <a:pt x="17425" y="152"/>
                    <a:pt x="16275" y="0"/>
                  </a:cubicBezTo>
                  <a:cubicBezTo>
                    <a:pt x="15005" y="0"/>
                    <a:pt x="13735" y="152"/>
                    <a:pt x="12705" y="730"/>
                  </a:cubicBezTo>
                  <a:cubicBezTo>
                    <a:pt x="12176" y="1018"/>
                    <a:pt x="11254" y="1746"/>
                    <a:pt x="10860" y="2187"/>
                  </a:cubicBezTo>
                  <a:close/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0000FF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th-TH"/>
            </a:p>
          </p:txBody>
        </p:sp>
        <p:sp>
          <p:nvSpPr>
            <p:cNvPr id="6228" name="AutoShape 84"/>
            <p:cNvSpPr>
              <a:spLocks noChangeArrowheads="1"/>
            </p:cNvSpPr>
            <p:nvPr/>
          </p:nvSpPr>
          <p:spPr bwMode="auto">
            <a:xfrm rot="5400000">
              <a:off x="2653" y="3430"/>
              <a:ext cx="544" cy="681"/>
            </a:xfrm>
            <a:custGeom>
              <a:avLst/>
              <a:gdLst>
                <a:gd name="T0" fmla="*/ 10860 w 21600"/>
                <a:gd name="T1" fmla="*/ 2187 h 21600"/>
                <a:gd name="T2" fmla="*/ 2928 w 21600"/>
                <a:gd name="T3" fmla="*/ 10800 h 21600"/>
                <a:gd name="T4" fmla="*/ 10860 w 21600"/>
                <a:gd name="T5" fmla="*/ 21600 h 21600"/>
                <a:gd name="T6" fmla="*/ 18672 w 21600"/>
                <a:gd name="T7" fmla="*/ 10800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5037 w 21600"/>
                <a:gd name="T13" fmla="*/ 2277 h 21600"/>
                <a:gd name="T14" fmla="*/ 16557 w 21600"/>
                <a:gd name="T15" fmla="*/ 13677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0860" y="2187"/>
                  </a:moveTo>
                  <a:cubicBezTo>
                    <a:pt x="10451" y="1746"/>
                    <a:pt x="9529" y="1018"/>
                    <a:pt x="9015" y="730"/>
                  </a:cubicBezTo>
                  <a:cubicBezTo>
                    <a:pt x="7865" y="152"/>
                    <a:pt x="6685" y="0"/>
                    <a:pt x="5415" y="0"/>
                  </a:cubicBezTo>
                  <a:cubicBezTo>
                    <a:pt x="4175" y="152"/>
                    <a:pt x="2995" y="575"/>
                    <a:pt x="1967" y="1305"/>
                  </a:cubicBezTo>
                  <a:cubicBezTo>
                    <a:pt x="1150" y="2187"/>
                    <a:pt x="575" y="3222"/>
                    <a:pt x="242" y="4220"/>
                  </a:cubicBezTo>
                  <a:cubicBezTo>
                    <a:pt x="0" y="5410"/>
                    <a:pt x="242" y="6560"/>
                    <a:pt x="575" y="7597"/>
                  </a:cubicBezTo>
                  <a:lnTo>
                    <a:pt x="10860" y="21600"/>
                  </a:lnTo>
                  <a:lnTo>
                    <a:pt x="20995" y="7597"/>
                  </a:lnTo>
                  <a:cubicBezTo>
                    <a:pt x="21480" y="6560"/>
                    <a:pt x="21600" y="5410"/>
                    <a:pt x="21480" y="4220"/>
                  </a:cubicBezTo>
                  <a:cubicBezTo>
                    <a:pt x="21115" y="3222"/>
                    <a:pt x="20420" y="2187"/>
                    <a:pt x="19632" y="1305"/>
                  </a:cubicBezTo>
                  <a:cubicBezTo>
                    <a:pt x="18575" y="575"/>
                    <a:pt x="17425" y="152"/>
                    <a:pt x="16275" y="0"/>
                  </a:cubicBezTo>
                  <a:cubicBezTo>
                    <a:pt x="15005" y="0"/>
                    <a:pt x="13735" y="152"/>
                    <a:pt x="12705" y="730"/>
                  </a:cubicBezTo>
                  <a:cubicBezTo>
                    <a:pt x="12176" y="1018"/>
                    <a:pt x="11254" y="1746"/>
                    <a:pt x="10860" y="2187"/>
                  </a:cubicBezTo>
                  <a:close/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0000FF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th-TH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3000" fill="hold"/>
                                        <p:tgtEl>
                                          <p:spTgt spid="61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3000" fill="hold"/>
                                        <p:tgtEl>
                                          <p:spTgt spid="615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3000" fill="hold"/>
                                        <p:tgtEl>
                                          <p:spTgt spid="616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" dur="3000" fill="hold"/>
                                        <p:tgtEl>
                                          <p:spTgt spid="616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" dur="3000" fill="hold"/>
                                        <p:tgtEl>
                                          <p:spTgt spid="618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3000" fill="hold"/>
                                        <p:tgtEl>
                                          <p:spTgt spid="620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8" dur="3000" fill="hold"/>
                                        <p:tgtEl>
                                          <p:spTgt spid="62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0" dur="3000" fill="hold"/>
                                        <p:tgtEl>
                                          <p:spTgt spid="62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2" dur="3000" fill="hold"/>
                                        <p:tgtEl>
                                          <p:spTgt spid="62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21" presetClass="entr" presetSubtype="8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25" dur="3000"/>
                                        <p:tgtEl>
                                          <p:spTgt spid="6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4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96" name="Oval 28"/>
          <p:cNvSpPr>
            <a:spLocks noChangeArrowheads="1"/>
          </p:cNvSpPr>
          <p:nvPr/>
        </p:nvSpPr>
        <p:spPr bwMode="auto">
          <a:xfrm>
            <a:off x="3419475" y="1989138"/>
            <a:ext cx="792163" cy="647700"/>
          </a:xfrm>
          <a:prstGeom prst="ellipse">
            <a:avLst/>
          </a:prstGeom>
          <a:gradFill rotWithShape="1">
            <a:gsLst>
              <a:gs pos="0">
                <a:srgbClr val="FF0000"/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th-TH"/>
          </a:p>
        </p:txBody>
      </p:sp>
      <p:sp>
        <p:nvSpPr>
          <p:cNvPr id="7200" name="Oval 32"/>
          <p:cNvSpPr>
            <a:spLocks noChangeArrowheads="1"/>
          </p:cNvSpPr>
          <p:nvPr/>
        </p:nvSpPr>
        <p:spPr bwMode="auto">
          <a:xfrm>
            <a:off x="5867400" y="2852738"/>
            <a:ext cx="792163" cy="647700"/>
          </a:xfrm>
          <a:prstGeom prst="ellipse">
            <a:avLst/>
          </a:prstGeom>
          <a:gradFill rotWithShape="1">
            <a:gsLst>
              <a:gs pos="0">
                <a:srgbClr val="FF0000"/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th-TH"/>
          </a:p>
        </p:txBody>
      </p:sp>
      <p:sp>
        <p:nvSpPr>
          <p:cNvPr id="7198" name="Oval 30"/>
          <p:cNvSpPr>
            <a:spLocks noChangeArrowheads="1"/>
          </p:cNvSpPr>
          <p:nvPr/>
        </p:nvSpPr>
        <p:spPr bwMode="auto">
          <a:xfrm>
            <a:off x="5219700" y="2420938"/>
            <a:ext cx="792163" cy="647700"/>
          </a:xfrm>
          <a:prstGeom prst="ellipse">
            <a:avLst/>
          </a:prstGeom>
          <a:gradFill rotWithShape="1">
            <a:gsLst>
              <a:gs pos="0">
                <a:srgbClr val="FF0000"/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th-TH"/>
          </a:p>
        </p:txBody>
      </p:sp>
      <p:sp>
        <p:nvSpPr>
          <p:cNvPr id="7188" name="Oval 20"/>
          <p:cNvSpPr>
            <a:spLocks noChangeArrowheads="1"/>
          </p:cNvSpPr>
          <p:nvPr/>
        </p:nvSpPr>
        <p:spPr bwMode="auto">
          <a:xfrm>
            <a:off x="1331913" y="260350"/>
            <a:ext cx="5832475" cy="865188"/>
          </a:xfrm>
          <a:prstGeom prst="ellipse">
            <a:avLst/>
          </a:prstGeom>
          <a:gradFill rotWithShape="1">
            <a:gsLst>
              <a:gs pos="0">
                <a:srgbClr val="FF0000"/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th-TH"/>
          </a:p>
        </p:txBody>
      </p:sp>
      <p:grpSp>
        <p:nvGrpSpPr>
          <p:cNvPr id="7172" name="Group 4"/>
          <p:cNvGrpSpPr>
            <a:grpSpLocks/>
          </p:cNvGrpSpPr>
          <p:nvPr/>
        </p:nvGrpSpPr>
        <p:grpSpPr bwMode="auto">
          <a:xfrm>
            <a:off x="0" y="-100013"/>
            <a:ext cx="9144000" cy="7008813"/>
            <a:chOff x="0" y="-63"/>
            <a:chExt cx="5760" cy="4415"/>
          </a:xfrm>
        </p:grpSpPr>
        <p:grpSp>
          <p:nvGrpSpPr>
            <p:cNvPr id="7173" name="Group 5"/>
            <p:cNvGrpSpPr>
              <a:grpSpLocks/>
            </p:cNvGrpSpPr>
            <p:nvPr/>
          </p:nvGrpSpPr>
          <p:grpSpPr bwMode="auto">
            <a:xfrm rot="16007212">
              <a:off x="2466" y="1082"/>
              <a:ext cx="824" cy="5716"/>
              <a:chOff x="-69" y="-95"/>
              <a:chExt cx="824" cy="4388"/>
            </a:xfrm>
          </p:grpSpPr>
          <p:sp>
            <p:nvSpPr>
              <p:cNvPr id="7174" name="Freeform 6"/>
              <p:cNvSpPr>
                <a:spLocks/>
              </p:cNvSpPr>
              <p:nvPr/>
            </p:nvSpPr>
            <p:spPr bwMode="auto">
              <a:xfrm>
                <a:off x="-69" y="-58"/>
                <a:ext cx="532" cy="4351"/>
              </a:xfrm>
              <a:custGeom>
                <a:avLst/>
                <a:gdLst/>
                <a:ahLst/>
                <a:cxnLst>
                  <a:cxn ang="0">
                    <a:pos x="439" y="0"/>
                  </a:cxn>
                  <a:cxn ang="0">
                    <a:pos x="182" y="675"/>
                  </a:cxn>
                  <a:cxn ang="0">
                    <a:pos x="502" y="2348"/>
                  </a:cxn>
                  <a:cxn ang="0">
                    <a:pos x="0" y="4351"/>
                  </a:cxn>
                </a:cxnLst>
                <a:rect l="0" t="0" r="r" b="b"/>
                <a:pathLst>
                  <a:path w="532" h="4351">
                    <a:moveTo>
                      <a:pt x="439" y="0"/>
                    </a:moveTo>
                    <a:cubicBezTo>
                      <a:pt x="305" y="142"/>
                      <a:pt x="171" y="284"/>
                      <a:pt x="182" y="675"/>
                    </a:cubicBezTo>
                    <a:cubicBezTo>
                      <a:pt x="193" y="1066"/>
                      <a:pt x="532" y="1735"/>
                      <a:pt x="502" y="2348"/>
                    </a:cubicBezTo>
                    <a:cubicBezTo>
                      <a:pt x="472" y="2961"/>
                      <a:pt x="84" y="4017"/>
                      <a:pt x="0" y="4351"/>
                    </a:cubicBezTo>
                  </a:path>
                </a:pathLst>
              </a:custGeom>
              <a:noFill/>
              <a:ln w="88900">
                <a:solidFill>
                  <a:srgbClr val="FF0000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th-TH"/>
              </a:p>
            </p:txBody>
          </p:sp>
          <p:sp>
            <p:nvSpPr>
              <p:cNvPr id="7175" name="Freeform 7"/>
              <p:cNvSpPr>
                <a:spLocks/>
              </p:cNvSpPr>
              <p:nvPr/>
            </p:nvSpPr>
            <p:spPr bwMode="auto">
              <a:xfrm>
                <a:off x="78" y="-66"/>
                <a:ext cx="532" cy="4351"/>
              </a:xfrm>
              <a:custGeom>
                <a:avLst/>
                <a:gdLst/>
                <a:ahLst/>
                <a:cxnLst>
                  <a:cxn ang="0">
                    <a:pos x="439" y="0"/>
                  </a:cxn>
                  <a:cxn ang="0">
                    <a:pos x="182" y="675"/>
                  </a:cxn>
                  <a:cxn ang="0">
                    <a:pos x="502" y="2348"/>
                  </a:cxn>
                  <a:cxn ang="0">
                    <a:pos x="0" y="4351"/>
                  </a:cxn>
                </a:cxnLst>
                <a:rect l="0" t="0" r="r" b="b"/>
                <a:pathLst>
                  <a:path w="532" h="4351">
                    <a:moveTo>
                      <a:pt x="439" y="0"/>
                    </a:moveTo>
                    <a:cubicBezTo>
                      <a:pt x="305" y="142"/>
                      <a:pt x="171" y="284"/>
                      <a:pt x="182" y="675"/>
                    </a:cubicBezTo>
                    <a:cubicBezTo>
                      <a:pt x="193" y="1066"/>
                      <a:pt x="532" y="1735"/>
                      <a:pt x="502" y="2348"/>
                    </a:cubicBezTo>
                    <a:cubicBezTo>
                      <a:pt x="472" y="2961"/>
                      <a:pt x="84" y="4017"/>
                      <a:pt x="0" y="4351"/>
                    </a:cubicBezTo>
                  </a:path>
                </a:pathLst>
              </a:custGeom>
              <a:noFill/>
              <a:ln w="88900">
                <a:solidFill>
                  <a:srgbClr val="0000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th-TH"/>
              </a:p>
            </p:txBody>
          </p:sp>
          <p:sp>
            <p:nvSpPr>
              <p:cNvPr id="7176" name="Freeform 8"/>
              <p:cNvSpPr>
                <a:spLocks/>
              </p:cNvSpPr>
              <p:nvPr/>
            </p:nvSpPr>
            <p:spPr bwMode="auto">
              <a:xfrm>
                <a:off x="223" y="-95"/>
                <a:ext cx="532" cy="4351"/>
              </a:xfrm>
              <a:custGeom>
                <a:avLst/>
                <a:gdLst/>
                <a:ahLst/>
                <a:cxnLst>
                  <a:cxn ang="0">
                    <a:pos x="439" y="0"/>
                  </a:cxn>
                  <a:cxn ang="0">
                    <a:pos x="182" y="675"/>
                  </a:cxn>
                  <a:cxn ang="0">
                    <a:pos x="502" y="2348"/>
                  </a:cxn>
                  <a:cxn ang="0">
                    <a:pos x="0" y="4351"/>
                  </a:cxn>
                </a:cxnLst>
                <a:rect l="0" t="0" r="r" b="b"/>
                <a:pathLst>
                  <a:path w="532" h="4351">
                    <a:moveTo>
                      <a:pt x="439" y="0"/>
                    </a:moveTo>
                    <a:cubicBezTo>
                      <a:pt x="305" y="142"/>
                      <a:pt x="171" y="284"/>
                      <a:pt x="182" y="675"/>
                    </a:cubicBezTo>
                    <a:cubicBezTo>
                      <a:pt x="193" y="1066"/>
                      <a:pt x="532" y="1735"/>
                      <a:pt x="502" y="2348"/>
                    </a:cubicBezTo>
                    <a:cubicBezTo>
                      <a:pt x="472" y="2961"/>
                      <a:pt x="84" y="4017"/>
                      <a:pt x="0" y="4351"/>
                    </a:cubicBezTo>
                  </a:path>
                </a:pathLst>
              </a:custGeom>
              <a:noFill/>
              <a:ln w="88900">
                <a:solidFill>
                  <a:srgbClr val="FF0000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th-TH"/>
              </a:p>
            </p:txBody>
          </p:sp>
        </p:grpSp>
        <p:grpSp>
          <p:nvGrpSpPr>
            <p:cNvPr id="7177" name="Group 9"/>
            <p:cNvGrpSpPr>
              <a:grpSpLocks/>
            </p:cNvGrpSpPr>
            <p:nvPr/>
          </p:nvGrpSpPr>
          <p:grpSpPr bwMode="auto">
            <a:xfrm>
              <a:off x="113" y="-63"/>
              <a:ext cx="824" cy="4388"/>
              <a:chOff x="-69" y="-95"/>
              <a:chExt cx="824" cy="4388"/>
            </a:xfrm>
          </p:grpSpPr>
          <p:sp>
            <p:nvSpPr>
              <p:cNvPr id="7178" name="Freeform 10"/>
              <p:cNvSpPr>
                <a:spLocks/>
              </p:cNvSpPr>
              <p:nvPr/>
            </p:nvSpPr>
            <p:spPr bwMode="auto">
              <a:xfrm>
                <a:off x="-69" y="-58"/>
                <a:ext cx="532" cy="4351"/>
              </a:xfrm>
              <a:custGeom>
                <a:avLst/>
                <a:gdLst/>
                <a:ahLst/>
                <a:cxnLst>
                  <a:cxn ang="0">
                    <a:pos x="439" y="0"/>
                  </a:cxn>
                  <a:cxn ang="0">
                    <a:pos x="182" y="675"/>
                  </a:cxn>
                  <a:cxn ang="0">
                    <a:pos x="502" y="2348"/>
                  </a:cxn>
                  <a:cxn ang="0">
                    <a:pos x="0" y="4351"/>
                  </a:cxn>
                </a:cxnLst>
                <a:rect l="0" t="0" r="r" b="b"/>
                <a:pathLst>
                  <a:path w="532" h="4351">
                    <a:moveTo>
                      <a:pt x="439" y="0"/>
                    </a:moveTo>
                    <a:cubicBezTo>
                      <a:pt x="305" y="142"/>
                      <a:pt x="171" y="284"/>
                      <a:pt x="182" y="675"/>
                    </a:cubicBezTo>
                    <a:cubicBezTo>
                      <a:pt x="193" y="1066"/>
                      <a:pt x="532" y="1735"/>
                      <a:pt x="502" y="2348"/>
                    </a:cubicBezTo>
                    <a:cubicBezTo>
                      <a:pt x="472" y="2961"/>
                      <a:pt x="84" y="4017"/>
                      <a:pt x="0" y="4351"/>
                    </a:cubicBezTo>
                  </a:path>
                </a:pathLst>
              </a:custGeom>
              <a:noFill/>
              <a:ln w="88900">
                <a:solidFill>
                  <a:srgbClr val="FF0000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th-TH"/>
              </a:p>
            </p:txBody>
          </p:sp>
          <p:sp>
            <p:nvSpPr>
              <p:cNvPr id="7179" name="Freeform 11"/>
              <p:cNvSpPr>
                <a:spLocks/>
              </p:cNvSpPr>
              <p:nvPr/>
            </p:nvSpPr>
            <p:spPr bwMode="auto">
              <a:xfrm>
                <a:off x="78" y="-66"/>
                <a:ext cx="532" cy="4351"/>
              </a:xfrm>
              <a:custGeom>
                <a:avLst/>
                <a:gdLst/>
                <a:ahLst/>
                <a:cxnLst>
                  <a:cxn ang="0">
                    <a:pos x="439" y="0"/>
                  </a:cxn>
                  <a:cxn ang="0">
                    <a:pos x="182" y="675"/>
                  </a:cxn>
                  <a:cxn ang="0">
                    <a:pos x="502" y="2348"/>
                  </a:cxn>
                  <a:cxn ang="0">
                    <a:pos x="0" y="4351"/>
                  </a:cxn>
                </a:cxnLst>
                <a:rect l="0" t="0" r="r" b="b"/>
                <a:pathLst>
                  <a:path w="532" h="4351">
                    <a:moveTo>
                      <a:pt x="439" y="0"/>
                    </a:moveTo>
                    <a:cubicBezTo>
                      <a:pt x="305" y="142"/>
                      <a:pt x="171" y="284"/>
                      <a:pt x="182" y="675"/>
                    </a:cubicBezTo>
                    <a:cubicBezTo>
                      <a:pt x="193" y="1066"/>
                      <a:pt x="532" y="1735"/>
                      <a:pt x="502" y="2348"/>
                    </a:cubicBezTo>
                    <a:cubicBezTo>
                      <a:pt x="472" y="2961"/>
                      <a:pt x="84" y="4017"/>
                      <a:pt x="0" y="4351"/>
                    </a:cubicBezTo>
                  </a:path>
                </a:pathLst>
              </a:custGeom>
              <a:noFill/>
              <a:ln w="88900">
                <a:solidFill>
                  <a:srgbClr val="0000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th-TH"/>
              </a:p>
            </p:txBody>
          </p:sp>
          <p:sp>
            <p:nvSpPr>
              <p:cNvPr id="7180" name="Freeform 12"/>
              <p:cNvSpPr>
                <a:spLocks/>
              </p:cNvSpPr>
              <p:nvPr/>
            </p:nvSpPr>
            <p:spPr bwMode="auto">
              <a:xfrm>
                <a:off x="223" y="-95"/>
                <a:ext cx="532" cy="4351"/>
              </a:xfrm>
              <a:custGeom>
                <a:avLst/>
                <a:gdLst/>
                <a:ahLst/>
                <a:cxnLst>
                  <a:cxn ang="0">
                    <a:pos x="439" y="0"/>
                  </a:cxn>
                  <a:cxn ang="0">
                    <a:pos x="182" y="675"/>
                  </a:cxn>
                  <a:cxn ang="0">
                    <a:pos x="502" y="2348"/>
                  </a:cxn>
                  <a:cxn ang="0">
                    <a:pos x="0" y="4351"/>
                  </a:cxn>
                </a:cxnLst>
                <a:rect l="0" t="0" r="r" b="b"/>
                <a:pathLst>
                  <a:path w="532" h="4351">
                    <a:moveTo>
                      <a:pt x="439" y="0"/>
                    </a:moveTo>
                    <a:cubicBezTo>
                      <a:pt x="305" y="142"/>
                      <a:pt x="171" y="284"/>
                      <a:pt x="182" y="675"/>
                    </a:cubicBezTo>
                    <a:cubicBezTo>
                      <a:pt x="193" y="1066"/>
                      <a:pt x="532" y="1735"/>
                      <a:pt x="502" y="2348"/>
                    </a:cubicBezTo>
                    <a:cubicBezTo>
                      <a:pt x="472" y="2961"/>
                      <a:pt x="84" y="4017"/>
                      <a:pt x="0" y="4351"/>
                    </a:cubicBezTo>
                  </a:path>
                </a:pathLst>
              </a:custGeom>
              <a:noFill/>
              <a:ln w="88900">
                <a:solidFill>
                  <a:srgbClr val="FF0000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th-TH"/>
              </a:p>
            </p:txBody>
          </p:sp>
        </p:grpSp>
        <p:sp>
          <p:nvSpPr>
            <p:cNvPr id="7181" name="plant"/>
            <p:cNvSpPr>
              <a:spLocks noEditPoints="1" noChangeArrowheads="1"/>
            </p:cNvSpPr>
            <p:nvPr/>
          </p:nvSpPr>
          <p:spPr bwMode="auto">
            <a:xfrm>
              <a:off x="0" y="3406"/>
              <a:ext cx="817" cy="914"/>
            </a:xfrm>
            <a:custGeom>
              <a:avLst/>
              <a:gdLst>
                <a:gd name="T0" fmla="*/ 0 w 21600"/>
                <a:gd name="T1" fmla="*/ 0 h 21600"/>
                <a:gd name="T2" fmla="*/ 10800 w 21600"/>
                <a:gd name="T3" fmla="*/ 0 h 21600"/>
                <a:gd name="T4" fmla="*/ 21600 w 21600"/>
                <a:gd name="T5" fmla="*/ 0 h 21600"/>
                <a:gd name="T6" fmla="*/ 21600 w 21600"/>
                <a:gd name="T7" fmla="*/ 10800 h 21600"/>
                <a:gd name="T8" fmla="*/ 21600 w 21600"/>
                <a:gd name="T9" fmla="*/ 21600 h 21600"/>
                <a:gd name="T10" fmla="*/ 10800 w 21600"/>
                <a:gd name="T11" fmla="*/ 21600 h 21600"/>
                <a:gd name="T12" fmla="*/ 0 w 21600"/>
                <a:gd name="T13" fmla="*/ 21600 h 21600"/>
                <a:gd name="T14" fmla="*/ 0 w 21600"/>
                <a:gd name="T15" fmla="*/ 10800 h 21600"/>
                <a:gd name="T16" fmla="*/ 7100 w 21600"/>
                <a:gd name="T17" fmla="*/ 10092 h 21600"/>
                <a:gd name="T18" fmla="*/ 14545 w 21600"/>
                <a:gd name="T19" fmla="*/ 13573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9368" y="9002"/>
                  </a:moveTo>
                  <a:lnTo>
                    <a:pt x="9254" y="8422"/>
                  </a:lnTo>
                  <a:lnTo>
                    <a:pt x="9139" y="7935"/>
                  </a:lnTo>
                  <a:lnTo>
                    <a:pt x="8819" y="7355"/>
                  </a:lnTo>
                  <a:lnTo>
                    <a:pt x="8475" y="6728"/>
                  </a:lnTo>
                  <a:lnTo>
                    <a:pt x="8040" y="6287"/>
                  </a:lnTo>
                  <a:lnTo>
                    <a:pt x="7421" y="5707"/>
                  </a:lnTo>
                  <a:lnTo>
                    <a:pt x="6574" y="5429"/>
                  </a:lnTo>
                  <a:lnTo>
                    <a:pt x="5452" y="5313"/>
                  </a:lnTo>
                  <a:lnTo>
                    <a:pt x="4856" y="5220"/>
                  </a:lnTo>
                  <a:lnTo>
                    <a:pt x="4169" y="5220"/>
                  </a:lnTo>
                  <a:lnTo>
                    <a:pt x="3665" y="5104"/>
                  </a:lnTo>
                  <a:lnTo>
                    <a:pt x="3001" y="4872"/>
                  </a:lnTo>
                  <a:lnTo>
                    <a:pt x="2497" y="4756"/>
                  </a:lnTo>
                  <a:lnTo>
                    <a:pt x="2062" y="4408"/>
                  </a:lnTo>
                  <a:lnTo>
                    <a:pt x="1603" y="4083"/>
                  </a:lnTo>
                  <a:lnTo>
                    <a:pt x="1283" y="3689"/>
                  </a:lnTo>
                  <a:lnTo>
                    <a:pt x="1283" y="4315"/>
                  </a:lnTo>
                  <a:lnTo>
                    <a:pt x="1489" y="5104"/>
                  </a:lnTo>
                  <a:lnTo>
                    <a:pt x="1832" y="6055"/>
                  </a:lnTo>
                  <a:lnTo>
                    <a:pt x="2382" y="6914"/>
                  </a:lnTo>
                  <a:lnTo>
                    <a:pt x="2680" y="7471"/>
                  </a:lnTo>
                  <a:lnTo>
                    <a:pt x="3115" y="7935"/>
                  </a:lnTo>
                  <a:lnTo>
                    <a:pt x="3573" y="8213"/>
                  </a:lnTo>
                  <a:lnTo>
                    <a:pt x="4077" y="8654"/>
                  </a:lnTo>
                  <a:lnTo>
                    <a:pt x="4627" y="9002"/>
                  </a:lnTo>
                  <a:lnTo>
                    <a:pt x="5245" y="9234"/>
                  </a:lnTo>
                  <a:lnTo>
                    <a:pt x="6024" y="9443"/>
                  </a:lnTo>
                  <a:lnTo>
                    <a:pt x="6757" y="9628"/>
                  </a:lnTo>
                  <a:lnTo>
                    <a:pt x="5177" y="10069"/>
                  </a:lnTo>
                  <a:lnTo>
                    <a:pt x="3963" y="10649"/>
                  </a:lnTo>
                  <a:lnTo>
                    <a:pt x="3344" y="11044"/>
                  </a:lnTo>
                  <a:lnTo>
                    <a:pt x="2886" y="11600"/>
                  </a:lnTo>
                  <a:lnTo>
                    <a:pt x="2497" y="12041"/>
                  </a:lnTo>
                  <a:lnTo>
                    <a:pt x="1947" y="12343"/>
                  </a:lnTo>
                  <a:lnTo>
                    <a:pt x="1168" y="12668"/>
                  </a:lnTo>
                  <a:lnTo>
                    <a:pt x="0" y="12900"/>
                  </a:lnTo>
                  <a:lnTo>
                    <a:pt x="435" y="13248"/>
                  </a:lnTo>
                  <a:lnTo>
                    <a:pt x="779" y="13456"/>
                  </a:lnTo>
                  <a:lnTo>
                    <a:pt x="1283" y="13642"/>
                  </a:lnTo>
                  <a:lnTo>
                    <a:pt x="1718" y="13758"/>
                  </a:lnTo>
                  <a:lnTo>
                    <a:pt x="2680" y="13851"/>
                  </a:lnTo>
                  <a:lnTo>
                    <a:pt x="3573" y="13758"/>
                  </a:lnTo>
                  <a:lnTo>
                    <a:pt x="4512" y="13526"/>
                  </a:lnTo>
                  <a:lnTo>
                    <a:pt x="5360" y="13248"/>
                  </a:lnTo>
                  <a:lnTo>
                    <a:pt x="6139" y="12900"/>
                  </a:lnTo>
                  <a:lnTo>
                    <a:pt x="6757" y="12552"/>
                  </a:lnTo>
                  <a:lnTo>
                    <a:pt x="6459" y="13132"/>
                  </a:lnTo>
                  <a:lnTo>
                    <a:pt x="6139" y="13642"/>
                  </a:lnTo>
                  <a:lnTo>
                    <a:pt x="5910" y="14199"/>
                  </a:lnTo>
                  <a:lnTo>
                    <a:pt x="5681" y="14663"/>
                  </a:lnTo>
                  <a:lnTo>
                    <a:pt x="5681" y="15150"/>
                  </a:lnTo>
                  <a:lnTo>
                    <a:pt x="5681" y="15730"/>
                  </a:lnTo>
                  <a:lnTo>
                    <a:pt x="5681" y="16241"/>
                  </a:lnTo>
                  <a:lnTo>
                    <a:pt x="5795" y="16913"/>
                  </a:lnTo>
                  <a:lnTo>
                    <a:pt x="5910" y="17586"/>
                  </a:lnTo>
                  <a:lnTo>
                    <a:pt x="5910" y="18213"/>
                  </a:lnTo>
                  <a:lnTo>
                    <a:pt x="5795" y="18885"/>
                  </a:lnTo>
                  <a:lnTo>
                    <a:pt x="5566" y="19396"/>
                  </a:lnTo>
                  <a:lnTo>
                    <a:pt x="5245" y="19976"/>
                  </a:lnTo>
                  <a:lnTo>
                    <a:pt x="4971" y="20370"/>
                  </a:lnTo>
                  <a:lnTo>
                    <a:pt x="4512" y="20811"/>
                  </a:lnTo>
                  <a:lnTo>
                    <a:pt x="4077" y="21043"/>
                  </a:lnTo>
                  <a:lnTo>
                    <a:pt x="5177" y="20927"/>
                  </a:lnTo>
                  <a:lnTo>
                    <a:pt x="6253" y="20486"/>
                  </a:lnTo>
                  <a:lnTo>
                    <a:pt x="7421" y="19976"/>
                  </a:lnTo>
                  <a:lnTo>
                    <a:pt x="8361" y="19187"/>
                  </a:lnTo>
                  <a:lnTo>
                    <a:pt x="8819" y="18769"/>
                  </a:lnTo>
                  <a:lnTo>
                    <a:pt x="9139" y="18213"/>
                  </a:lnTo>
                  <a:lnTo>
                    <a:pt x="9437" y="17772"/>
                  </a:lnTo>
                  <a:lnTo>
                    <a:pt x="9643" y="17261"/>
                  </a:lnTo>
                  <a:lnTo>
                    <a:pt x="9872" y="16681"/>
                  </a:lnTo>
                  <a:lnTo>
                    <a:pt x="9872" y="16171"/>
                  </a:lnTo>
                  <a:lnTo>
                    <a:pt x="9872" y="15614"/>
                  </a:lnTo>
                  <a:lnTo>
                    <a:pt x="9758" y="15057"/>
                  </a:lnTo>
                  <a:lnTo>
                    <a:pt x="10216" y="15498"/>
                  </a:lnTo>
                  <a:lnTo>
                    <a:pt x="10537" y="16241"/>
                  </a:lnTo>
                  <a:lnTo>
                    <a:pt x="10834" y="17145"/>
                  </a:lnTo>
                  <a:lnTo>
                    <a:pt x="11041" y="18213"/>
                  </a:lnTo>
                  <a:lnTo>
                    <a:pt x="11155" y="19187"/>
                  </a:lnTo>
                  <a:lnTo>
                    <a:pt x="11155" y="20185"/>
                  </a:lnTo>
                  <a:lnTo>
                    <a:pt x="11155" y="20579"/>
                  </a:lnTo>
                  <a:lnTo>
                    <a:pt x="11041" y="21043"/>
                  </a:lnTo>
                  <a:lnTo>
                    <a:pt x="10926" y="21391"/>
                  </a:lnTo>
                  <a:lnTo>
                    <a:pt x="10766" y="21600"/>
                  </a:lnTo>
                  <a:lnTo>
                    <a:pt x="11499" y="21484"/>
                  </a:lnTo>
                  <a:lnTo>
                    <a:pt x="12323" y="21043"/>
                  </a:lnTo>
                  <a:lnTo>
                    <a:pt x="13102" y="20370"/>
                  </a:lnTo>
                  <a:lnTo>
                    <a:pt x="13606" y="19628"/>
                  </a:lnTo>
                  <a:lnTo>
                    <a:pt x="13950" y="19071"/>
                  </a:lnTo>
                  <a:lnTo>
                    <a:pt x="14064" y="18677"/>
                  </a:lnTo>
                  <a:lnTo>
                    <a:pt x="14179" y="18097"/>
                  </a:lnTo>
                  <a:lnTo>
                    <a:pt x="14293" y="17586"/>
                  </a:lnTo>
                  <a:lnTo>
                    <a:pt x="14179" y="16913"/>
                  </a:lnTo>
                  <a:lnTo>
                    <a:pt x="14064" y="16241"/>
                  </a:lnTo>
                  <a:lnTo>
                    <a:pt x="13835" y="15614"/>
                  </a:lnTo>
                  <a:lnTo>
                    <a:pt x="13560" y="14872"/>
                  </a:lnTo>
                  <a:lnTo>
                    <a:pt x="13950" y="14941"/>
                  </a:lnTo>
                  <a:lnTo>
                    <a:pt x="14408" y="15150"/>
                  </a:lnTo>
                  <a:lnTo>
                    <a:pt x="14843" y="15266"/>
                  </a:lnTo>
                  <a:lnTo>
                    <a:pt x="15232" y="15614"/>
                  </a:lnTo>
                  <a:lnTo>
                    <a:pt x="15576" y="15846"/>
                  </a:lnTo>
                  <a:lnTo>
                    <a:pt x="15897" y="16171"/>
                  </a:lnTo>
                  <a:lnTo>
                    <a:pt x="16126" y="16473"/>
                  </a:lnTo>
                  <a:lnTo>
                    <a:pt x="16240" y="16913"/>
                  </a:lnTo>
                  <a:lnTo>
                    <a:pt x="16515" y="17261"/>
                  </a:lnTo>
                  <a:lnTo>
                    <a:pt x="17088" y="17586"/>
                  </a:lnTo>
                  <a:lnTo>
                    <a:pt x="17798" y="17865"/>
                  </a:lnTo>
                  <a:lnTo>
                    <a:pt x="18576" y="18097"/>
                  </a:lnTo>
                  <a:lnTo>
                    <a:pt x="19424" y="18213"/>
                  </a:lnTo>
                  <a:lnTo>
                    <a:pt x="20317" y="18213"/>
                  </a:lnTo>
                  <a:lnTo>
                    <a:pt x="21050" y="18213"/>
                  </a:lnTo>
                  <a:lnTo>
                    <a:pt x="21600" y="17865"/>
                  </a:lnTo>
                  <a:lnTo>
                    <a:pt x="21165" y="17656"/>
                  </a:lnTo>
                  <a:lnTo>
                    <a:pt x="20592" y="17470"/>
                  </a:lnTo>
                  <a:lnTo>
                    <a:pt x="20088" y="17029"/>
                  </a:lnTo>
                  <a:lnTo>
                    <a:pt x="19653" y="16681"/>
                  </a:lnTo>
                  <a:lnTo>
                    <a:pt x="19195" y="16241"/>
                  </a:lnTo>
                  <a:lnTo>
                    <a:pt x="18920" y="15962"/>
                  </a:lnTo>
                  <a:lnTo>
                    <a:pt x="18576" y="15498"/>
                  </a:lnTo>
                  <a:lnTo>
                    <a:pt x="18576" y="15057"/>
                  </a:lnTo>
                  <a:lnTo>
                    <a:pt x="18485" y="14756"/>
                  </a:lnTo>
                  <a:lnTo>
                    <a:pt x="18256" y="14199"/>
                  </a:lnTo>
                  <a:lnTo>
                    <a:pt x="17912" y="13526"/>
                  </a:lnTo>
                  <a:lnTo>
                    <a:pt x="17523" y="13016"/>
                  </a:lnTo>
                  <a:lnTo>
                    <a:pt x="16973" y="12436"/>
                  </a:lnTo>
                  <a:lnTo>
                    <a:pt x="16355" y="12041"/>
                  </a:lnTo>
                  <a:lnTo>
                    <a:pt x="16011" y="11832"/>
                  </a:lnTo>
                  <a:lnTo>
                    <a:pt x="15690" y="11716"/>
                  </a:lnTo>
                  <a:lnTo>
                    <a:pt x="15232" y="11716"/>
                  </a:lnTo>
                  <a:lnTo>
                    <a:pt x="14843" y="11716"/>
                  </a:lnTo>
                  <a:lnTo>
                    <a:pt x="15461" y="11252"/>
                  </a:lnTo>
                  <a:lnTo>
                    <a:pt x="16126" y="10858"/>
                  </a:lnTo>
                  <a:lnTo>
                    <a:pt x="16973" y="10649"/>
                  </a:lnTo>
                  <a:lnTo>
                    <a:pt x="17798" y="10417"/>
                  </a:lnTo>
                  <a:lnTo>
                    <a:pt x="18806" y="10301"/>
                  </a:lnTo>
                  <a:lnTo>
                    <a:pt x="19653" y="10301"/>
                  </a:lnTo>
                  <a:lnTo>
                    <a:pt x="20478" y="10417"/>
                  </a:lnTo>
                  <a:lnTo>
                    <a:pt x="21256" y="10533"/>
                  </a:lnTo>
                  <a:lnTo>
                    <a:pt x="20707" y="9837"/>
                  </a:lnTo>
                  <a:lnTo>
                    <a:pt x="19859" y="9234"/>
                  </a:lnTo>
                  <a:lnTo>
                    <a:pt x="18806" y="8538"/>
                  </a:lnTo>
                  <a:lnTo>
                    <a:pt x="17637" y="8144"/>
                  </a:lnTo>
                  <a:lnTo>
                    <a:pt x="16973" y="8027"/>
                  </a:lnTo>
                  <a:lnTo>
                    <a:pt x="16355" y="7935"/>
                  </a:lnTo>
                  <a:lnTo>
                    <a:pt x="15805" y="7935"/>
                  </a:lnTo>
                  <a:lnTo>
                    <a:pt x="15118" y="8027"/>
                  </a:lnTo>
                  <a:lnTo>
                    <a:pt x="14614" y="8144"/>
                  </a:lnTo>
                  <a:lnTo>
                    <a:pt x="14064" y="8422"/>
                  </a:lnTo>
                  <a:lnTo>
                    <a:pt x="13606" y="8886"/>
                  </a:lnTo>
                  <a:lnTo>
                    <a:pt x="13217" y="9327"/>
                  </a:lnTo>
                  <a:lnTo>
                    <a:pt x="13606" y="8538"/>
                  </a:lnTo>
                  <a:lnTo>
                    <a:pt x="13950" y="7935"/>
                  </a:lnTo>
                  <a:lnTo>
                    <a:pt x="14293" y="7123"/>
                  </a:lnTo>
                  <a:lnTo>
                    <a:pt x="14499" y="6519"/>
                  </a:lnTo>
                  <a:lnTo>
                    <a:pt x="14614" y="5823"/>
                  </a:lnTo>
                  <a:lnTo>
                    <a:pt x="14614" y="5220"/>
                  </a:lnTo>
                  <a:lnTo>
                    <a:pt x="14408" y="4524"/>
                  </a:lnTo>
                  <a:lnTo>
                    <a:pt x="14064" y="3898"/>
                  </a:lnTo>
                  <a:lnTo>
                    <a:pt x="13606" y="3225"/>
                  </a:lnTo>
                  <a:lnTo>
                    <a:pt x="13331" y="2598"/>
                  </a:lnTo>
                  <a:lnTo>
                    <a:pt x="13102" y="2042"/>
                  </a:lnTo>
                  <a:lnTo>
                    <a:pt x="12896" y="1485"/>
                  </a:lnTo>
                  <a:lnTo>
                    <a:pt x="12781" y="1090"/>
                  </a:lnTo>
                  <a:lnTo>
                    <a:pt x="12667" y="626"/>
                  </a:lnTo>
                  <a:lnTo>
                    <a:pt x="12667" y="278"/>
                  </a:lnTo>
                  <a:lnTo>
                    <a:pt x="12667" y="0"/>
                  </a:lnTo>
                  <a:lnTo>
                    <a:pt x="12163" y="394"/>
                  </a:lnTo>
                  <a:lnTo>
                    <a:pt x="11728" y="974"/>
                  </a:lnTo>
                  <a:lnTo>
                    <a:pt x="11155" y="1601"/>
                  </a:lnTo>
                  <a:lnTo>
                    <a:pt x="10766" y="2390"/>
                  </a:lnTo>
                  <a:lnTo>
                    <a:pt x="10330" y="3109"/>
                  </a:lnTo>
                  <a:lnTo>
                    <a:pt x="10101" y="3898"/>
                  </a:lnTo>
                  <a:lnTo>
                    <a:pt x="9987" y="4524"/>
                  </a:lnTo>
                  <a:lnTo>
                    <a:pt x="10101" y="5220"/>
                  </a:lnTo>
                  <a:lnTo>
                    <a:pt x="10216" y="5823"/>
                  </a:lnTo>
                  <a:lnTo>
                    <a:pt x="10330" y="6403"/>
                  </a:lnTo>
                  <a:lnTo>
                    <a:pt x="10330" y="6914"/>
                  </a:lnTo>
                  <a:lnTo>
                    <a:pt x="10216" y="7471"/>
                  </a:lnTo>
                  <a:lnTo>
                    <a:pt x="10101" y="7935"/>
                  </a:lnTo>
                  <a:lnTo>
                    <a:pt x="9872" y="8329"/>
                  </a:lnTo>
                  <a:lnTo>
                    <a:pt x="9643" y="8654"/>
                  </a:lnTo>
                  <a:lnTo>
                    <a:pt x="9368" y="9002"/>
                  </a:lnTo>
                  <a:close/>
                </a:path>
              </a:pathLst>
            </a:custGeom>
            <a:solidFill>
              <a:srgbClr val="0080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rgbClr val="808080"/>
              </a:outerShdw>
            </a:effectLst>
          </p:spPr>
          <p:txBody>
            <a:bodyPr/>
            <a:lstStyle/>
            <a:p>
              <a:endParaRPr lang="th-TH"/>
            </a:p>
          </p:txBody>
        </p:sp>
        <p:grpSp>
          <p:nvGrpSpPr>
            <p:cNvPr id="7182" name="Group 14"/>
            <p:cNvGrpSpPr>
              <a:grpSpLocks/>
            </p:cNvGrpSpPr>
            <p:nvPr/>
          </p:nvGrpSpPr>
          <p:grpSpPr bwMode="auto">
            <a:xfrm>
              <a:off x="4422" y="0"/>
              <a:ext cx="1338" cy="1304"/>
              <a:chOff x="4422" y="0"/>
              <a:chExt cx="1338" cy="1304"/>
            </a:xfrm>
          </p:grpSpPr>
          <p:sp>
            <p:nvSpPr>
              <p:cNvPr id="7183" name="plant"/>
              <p:cNvSpPr>
                <a:spLocks noEditPoints="1" noChangeArrowheads="1"/>
              </p:cNvSpPr>
              <p:nvPr/>
            </p:nvSpPr>
            <p:spPr bwMode="auto">
              <a:xfrm>
                <a:off x="4649" y="436"/>
                <a:ext cx="907" cy="868"/>
              </a:xfrm>
              <a:custGeom>
                <a:avLst/>
                <a:gdLst>
                  <a:gd name="T0" fmla="*/ 0 w 21600"/>
                  <a:gd name="T1" fmla="*/ 0 h 21600"/>
                  <a:gd name="T2" fmla="*/ 10800 w 21600"/>
                  <a:gd name="T3" fmla="*/ 0 h 21600"/>
                  <a:gd name="T4" fmla="*/ 21600 w 21600"/>
                  <a:gd name="T5" fmla="*/ 0 h 21600"/>
                  <a:gd name="T6" fmla="*/ 21600 w 21600"/>
                  <a:gd name="T7" fmla="*/ 10800 h 21600"/>
                  <a:gd name="T8" fmla="*/ 21600 w 21600"/>
                  <a:gd name="T9" fmla="*/ 21600 h 21600"/>
                  <a:gd name="T10" fmla="*/ 10800 w 21600"/>
                  <a:gd name="T11" fmla="*/ 21600 h 21600"/>
                  <a:gd name="T12" fmla="*/ 0 w 21600"/>
                  <a:gd name="T13" fmla="*/ 21600 h 21600"/>
                  <a:gd name="T14" fmla="*/ 0 w 21600"/>
                  <a:gd name="T15" fmla="*/ 10800 h 21600"/>
                  <a:gd name="T16" fmla="*/ 7100 w 21600"/>
                  <a:gd name="T17" fmla="*/ 10092 h 21600"/>
                  <a:gd name="T18" fmla="*/ 14545 w 21600"/>
                  <a:gd name="T19" fmla="*/ 13573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T16" t="T17" r="T18" b="T19"/>
                <a:pathLst>
                  <a:path w="21600" h="21600">
                    <a:moveTo>
                      <a:pt x="9368" y="9002"/>
                    </a:moveTo>
                    <a:lnTo>
                      <a:pt x="9254" y="8422"/>
                    </a:lnTo>
                    <a:lnTo>
                      <a:pt x="9139" y="7935"/>
                    </a:lnTo>
                    <a:lnTo>
                      <a:pt x="8819" y="7355"/>
                    </a:lnTo>
                    <a:lnTo>
                      <a:pt x="8475" y="6728"/>
                    </a:lnTo>
                    <a:lnTo>
                      <a:pt x="8040" y="6287"/>
                    </a:lnTo>
                    <a:lnTo>
                      <a:pt x="7421" y="5707"/>
                    </a:lnTo>
                    <a:lnTo>
                      <a:pt x="6574" y="5429"/>
                    </a:lnTo>
                    <a:lnTo>
                      <a:pt x="5452" y="5313"/>
                    </a:lnTo>
                    <a:lnTo>
                      <a:pt x="4856" y="5220"/>
                    </a:lnTo>
                    <a:lnTo>
                      <a:pt x="4169" y="5220"/>
                    </a:lnTo>
                    <a:lnTo>
                      <a:pt x="3665" y="5104"/>
                    </a:lnTo>
                    <a:lnTo>
                      <a:pt x="3001" y="4872"/>
                    </a:lnTo>
                    <a:lnTo>
                      <a:pt x="2497" y="4756"/>
                    </a:lnTo>
                    <a:lnTo>
                      <a:pt x="2062" y="4408"/>
                    </a:lnTo>
                    <a:lnTo>
                      <a:pt x="1603" y="4083"/>
                    </a:lnTo>
                    <a:lnTo>
                      <a:pt x="1283" y="3689"/>
                    </a:lnTo>
                    <a:lnTo>
                      <a:pt x="1283" y="4315"/>
                    </a:lnTo>
                    <a:lnTo>
                      <a:pt x="1489" y="5104"/>
                    </a:lnTo>
                    <a:lnTo>
                      <a:pt x="1832" y="6055"/>
                    </a:lnTo>
                    <a:lnTo>
                      <a:pt x="2382" y="6914"/>
                    </a:lnTo>
                    <a:lnTo>
                      <a:pt x="2680" y="7471"/>
                    </a:lnTo>
                    <a:lnTo>
                      <a:pt x="3115" y="7935"/>
                    </a:lnTo>
                    <a:lnTo>
                      <a:pt x="3573" y="8213"/>
                    </a:lnTo>
                    <a:lnTo>
                      <a:pt x="4077" y="8654"/>
                    </a:lnTo>
                    <a:lnTo>
                      <a:pt x="4627" y="9002"/>
                    </a:lnTo>
                    <a:lnTo>
                      <a:pt x="5245" y="9234"/>
                    </a:lnTo>
                    <a:lnTo>
                      <a:pt x="6024" y="9443"/>
                    </a:lnTo>
                    <a:lnTo>
                      <a:pt x="6757" y="9628"/>
                    </a:lnTo>
                    <a:lnTo>
                      <a:pt x="5177" y="10069"/>
                    </a:lnTo>
                    <a:lnTo>
                      <a:pt x="3963" y="10649"/>
                    </a:lnTo>
                    <a:lnTo>
                      <a:pt x="3344" y="11044"/>
                    </a:lnTo>
                    <a:lnTo>
                      <a:pt x="2886" y="11600"/>
                    </a:lnTo>
                    <a:lnTo>
                      <a:pt x="2497" y="12041"/>
                    </a:lnTo>
                    <a:lnTo>
                      <a:pt x="1947" y="12343"/>
                    </a:lnTo>
                    <a:lnTo>
                      <a:pt x="1168" y="12668"/>
                    </a:lnTo>
                    <a:lnTo>
                      <a:pt x="0" y="12900"/>
                    </a:lnTo>
                    <a:lnTo>
                      <a:pt x="435" y="13248"/>
                    </a:lnTo>
                    <a:lnTo>
                      <a:pt x="779" y="13456"/>
                    </a:lnTo>
                    <a:lnTo>
                      <a:pt x="1283" y="13642"/>
                    </a:lnTo>
                    <a:lnTo>
                      <a:pt x="1718" y="13758"/>
                    </a:lnTo>
                    <a:lnTo>
                      <a:pt x="2680" y="13851"/>
                    </a:lnTo>
                    <a:lnTo>
                      <a:pt x="3573" y="13758"/>
                    </a:lnTo>
                    <a:lnTo>
                      <a:pt x="4512" y="13526"/>
                    </a:lnTo>
                    <a:lnTo>
                      <a:pt x="5360" y="13248"/>
                    </a:lnTo>
                    <a:lnTo>
                      <a:pt x="6139" y="12900"/>
                    </a:lnTo>
                    <a:lnTo>
                      <a:pt x="6757" y="12552"/>
                    </a:lnTo>
                    <a:lnTo>
                      <a:pt x="6459" y="13132"/>
                    </a:lnTo>
                    <a:lnTo>
                      <a:pt x="6139" y="13642"/>
                    </a:lnTo>
                    <a:lnTo>
                      <a:pt x="5910" y="14199"/>
                    </a:lnTo>
                    <a:lnTo>
                      <a:pt x="5681" y="14663"/>
                    </a:lnTo>
                    <a:lnTo>
                      <a:pt x="5681" y="15150"/>
                    </a:lnTo>
                    <a:lnTo>
                      <a:pt x="5681" y="15730"/>
                    </a:lnTo>
                    <a:lnTo>
                      <a:pt x="5681" y="16241"/>
                    </a:lnTo>
                    <a:lnTo>
                      <a:pt x="5795" y="16913"/>
                    </a:lnTo>
                    <a:lnTo>
                      <a:pt x="5910" y="17586"/>
                    </a:lnTo>
                    <a:lnTo>
                      <a:pt x="5910" y="18213"/>
                    </a:lnTo>
                    <a:lnTo>
                      <a:pt x="5795" y="18885"/>
                    </a:lnTo>
                    <a:lnTo>
                      <a:pt x="5566" y="19396"/>
                    </a:lnTo>
                    <a:lnTo>
                      <a:pt x="5245" y="19976"/>
                    </a:lnTo>
                    <a:lnTo>
                      <a:pt x="4971" y="20370"/>
                    </a:lnTo>
                    <a:lnTo>
                      <a:pt x="4512" y="20811"/>
                    </a:lnTo>
                    <a:lnTo>
                      <a:pt x="4077" y="21043"/>
                    </a:lnTo>
                    <a:lnTo>
                      <a:pt x="5177" y="20927"/>
                    </a:lnTo>
                    <a:lnTo>
                      <a:pt x="6253" y="20486"/>
                    </a:lnTo>
                    <a:lnTo>
                      <a:pt x="7421" y="19976"/>
                    </a:lnTo>
                    <a:lnTo>
                      <a:pt x="8361" y="19187"/>
                    </a:lnTo>
                    <a:lnTo>
                      <a:pt x="8819" y="18769"/>
                    </a:lnTo>
                    <a:lnTo>
                      <a:pt x="9139" y="18213"/>
                    </a:lnTo>
                    <a:lnTo>
                      <a:pt x="9437" y="17772"/>
                    </a:lnTo>
                    <a:lnTo>
                      <a:pt x="9643" y="17261"/>
                    </a:lnTo>
                    <a:lnTo>
                      <a:pt x="9872" y="16681"/>
                    </a:lnTo>
                    <a:lnTo>
                      <a:pt x="9872" y="16171"/>
                    </a:lnTo>
                    <a:lnTo>
                      <a:pt x="9872" y="15614"/>
                    </a:lnTo>
                    <a:lnTo>
                      <a:pt x="9758" y="15057"/>
                    </a:lnTo>
                    <a:lnTo>
                      <a:pt x="10216" y="15498"/>
                    </a:lnTo>
                    <a:lnTo>
                      <a:pt x="10537" y="16241"/>
                    </a:lnTo>
                    <a:lnTo>
                      <a:pt x="10834" y="17145"/>
                    </a:lnTo>
                    <a:lnTo>
                      <a:pt x="11041" y="18213"/>
                    </a:lnTo>
                    <a:lnTo>
                      <a:pt x="11155" y="19187"/>
                    </a:lnTo>
                    <a:lnTo>
                      <a:pt x="11155" y="20185"/>
                    </a:lnTo>
                    <a:lnTo>
                      <a:pt x="11155" y="20579"/>
                    </a:lnTo>
                    <a:lnTo>
                      <a:pt x="11041" y="21043"/>
                    </a:lnTo>
                    <a:lnTo>
                      <a:pt x="10926" y="21391"/>
                    </a:lnTo>
                    <a:lnTo>
                      <a:pt x="10766" y="21600"/>
                    </a:lnTo>
                    <a:lnTo>
                      <a:pt x="11499" y="21484"/>
                    </a:lnTo>
                    <a:lnTo>
                      <a:pt x="12323" y="21043"/>
                    </a:lnTo>
                    <a:lnTo>
                      <a:pt x="13102" y="20370"/>
                    </a:lnTo>
                    <a:lnTo>
                      <a:pt x="13606" y="19628"/>
                    </a:lnTo>
                    <a:lnTo>
                      <a:pt x="13950" y="19071"/>
                    </a:lnTo>
                    <a:lnTo>
                      <a:pt x="14064" y="18677"/>
                    </a:lnTo>
                    <a:lnTo>
                      <a:pt x="14179" y="18097"/>
                    </a:lnTo>
                    <a:lnTo>
                      <a:pt x="14293" y="17586"/>
                    </a:lnTo>
                    <a:lnTo>
                      <a:pt x="14179" y="16913"/>
                    </a:lnTo>
                    <a:lnTo>
                      <a:pt x="14064" y="16241"/>
                    </a:lnTo>
                    <a:lnTo>
                      <a:pt x="13835" y="15614"/>
                    </a:lnTo>
                    <a:lnTo>
                      <a:pt x="13560" y="14872"/>
                    </a:lnTo>
                    <a:lnTo>
                      <a:pt x="13950" y="14941"/>
                    </a:lnTo>
                    <a:lnTo>
                      <a:pt x="14408" y="15150"/>
                    </a:lnTo>
                    <a:lnTo>
                      <a:pt x="14843" y="15266"/>
                    </a:lnTo>
                    <a:lnTo>
                      <a:pt x="15232" y="15614"/>
                    </a:lnTo>
                    <a:lnTo>
                      <a:pt x="15576" y="15846"/>
                    </a:lnTo>
                    <a:lnTo>
                      <a:pt x="15897" y="16171"/>
                    </a:lnTo>
                    <a:lnTo>
                      <a:pt x="16126" y="16473"/>
                    </a:lnTo>
                    <a:lnTo>
                      <a:pt x="16240" y="16913"/>
                    </a:lnTo>
                    <a:lnTo>
                      <a:pt x="16515" y="17261"/>
                    </a:lnTo>
                    <a:lnTo>
                      <a:pt x="17088" y="17586"/>
                    </a:lnTo>
                    <a:lnTo>
                      <a:pt x="17798" y="17865"/>
                    </a:lnTo>
                    <a:lnTo>
                      <a:pt x="18576" y="18097"/>
                    </a:lnTo>
                    <a:lnTo>
                      <a:pt x="19424" y="18213"/>
                    </a:lnTo>
                    <a:lnTo>
                      <a:pt x="20317" y="18213"/>
                    </a:lnTo>
                    <a:lnTo>
                      <a:pt x="21050" y="18213"/>
                    </a:lnTo>
                    <a:lnTo>
                      <a:pt x="21600" y="17865"/>
                    </a:lnTo>
                    <a:lnTo>
                      <a:pt x="21165" y="17656"/>
                    </a:lnTo>
                    <a:lnTo>
                      <a:pt x="20592" y="17470"/>
                    </a:lnTo>
                    <a:lnTo>
                      <a:pt x="20088" y="17029"/>
                    </a:lnTo>
                    <a:lnTo>
                      <a:pt x="19653" y="16681"/>
                    </a:lnTo>
                    <a:lnTo>
                      <a:pt x="19195" y="16241"/>
                    </a:lnTo>
                    <a:lnTo>
                      <a:pt x="18920" y="15962"/>
                    </a:lnTo>
                    <a:lnTo>
                      <a:pt x="18576" y="15498"/>
                    </a:lnTo>
                    <a:lnTo>
                      <a:pt x="18576" y="15057"/>
                    </a:lnTo>
                    <a:lnTo>
                      <a:pt x="18485" y="14756"/>
                    </a:lnTo>
                    <a:lnTo>
                      <a:pt x="18256" y="14199"/>
                    </a:lnTo>
                    <a:lnTo>
                      <a:pt x="17912" y="13526"/>
                    </a:lnTo>
                    <a:lnTo>
                      <a:pt x="17523" y="13016"/>
                    </a:lnTo>
                    <a:lnTo>
                      <a:pt x="16973" y="12436"/>
                    </a:lnTo>
                    <a:lnTo>
                      <a:pt x="16355" y="12041"/>
                    </a:lnTo>
                    <a:lnTo>
                      <a:pt x="16011" y="11832"/>
                    </a:lnTo>
                    <a:lnTo>
                      <a:pt x="15690" y="11716"/>
                    </a:lnTo>
                    <a:lnTo>
                      <a:pt x="15232" y="11716"/>
                    </a:lnTo>
                    <a:lnTo>
                      <a:pt x="14843" y="11716"/>
                    </a:lnTo>
                    <a:lnTo>
                      <a:pt x="15461" y="11252"/>
                    </a:lnTo>
                    <a:lnTo>
                      <a:pt x="16126" y="10858"/>
                    </a:lnTo>
                    <a:lnTo>
                      <a:pt x="16973" y="10649"/>
                    </a:lnTo>
                    <a:lnTo>
                      <a:pt x="17798" y="10417"/>
                    </a:lnTo>
                    <a:lnTo>
                      <a:pt x="18806" y="10301"/>
                    </a:lnTo>
                    <a:lnTo>
                      <a:pt x="19653" y="10301"/>
                    </a:lnTo>
                    <a:lnTo>
                      <a:pt x="20478" y="10417"/>
                    </a:lnTo>
                    <a:lnTo>
                      <a:pt x="21256" y="10533"/>
                    </a:lnTo>
                    <a:lnTo>
                      <a:pt x="20707" y="9837"/>
                    </a:lnTo>
                    <a:lnTo>
                      <a:pt x="19859" y="9234"/>
                    </a:lnTo>
                    <a:lnTo>
                      <a:pt x="18806" y="8538"/>
                    </a:lnTo>
                    <a:lnTo>
                      <a:pt x="17637" y="8144"/>
                    </a:lnTo>
                    <a:lnTo>
                      <a:pt x="16973" y="8027"/>
                    </a:lnTo>
                    <a:lnTo>
                      <a:pt x="16355" y="7935"/>
                    </a:lnTo>
                    <a:lnTo>
                      <a:pt x="15805" y="7935"/>
                    </a:lnTo>
                    <a:lnTo>
                      <a:pt x="15118" y="8027"/>
                    </a:lnTo>
                    <a:lnTo>
                      <a:pt x="14614" y="8144"/>
                    </a:lnTo>
                    <a:lnTo>
                      <a:pt x="14064" y="8422"/>
                    </a:lnTo>
                    <a:lnTo>
                      <a:pt x="13606" y="8886"/>
                    </a:lnTo>
                    <a:lnTo>
                      <a:pt x="13217" y="9327"/>
                    </a:lnTo>
                    <a:lnTo>
                      <a:pt x="13606" y="8538"/>
                    </a:lnTo>
                    <a:lnTo>
                      <a:pt x="13950" y="7935"/>
                    </a:lnTo>
                    <a:lnTo>
                      <a:pt x="14293" y="7123"/>
                    </a:lnTo>
                    <a:lnTo>
                      <a:pt x="14499" y="6519"/>
                    </a:lnTo>
                    <a:lnTo>
                      <a:pt x="14614" y="5823"/>
                    </a:lnTo>
                    <a:lnTo>
                      <a:pt x="14614" y="5220"/>
                    </a:lnTo>
                    <a:lnTo>
                      <a:pt x="14408" y="4524"/>
                    </a:lnTo>
                    <a:lnTo>
                      <a:pt x="14064" y="3898"/>
                    </a:lnTo>
                    <a:lnTo>
                      <a:pt x="13606" y="3225"/>
                    </a:lnTo>
                    <a:lnTo>
                      <a:pt x="13331" y="2598"/>
                    </a:lnTo>
                    <a:lnTo>
                      <a:pt x="13102" y="2042"/>
                    </a:lnTo>
                    <a:lnTo>
                      <a:pt x="12896" y="1485"/>
                    </a:lnTo>
                    <a:lnTo>
                      <a:pt x="12781" y="1090"/>
                    </a:lnTo>
                    <a:lnTo>
                      <a:pt x="12667" y="626"/>
                    </a:lnTo>
                    <a:lnTo>
                      <a:pt x="12667" y="278"/>
                    </a:lnTo>
                    <a:lnTo>
                      <a:pt x="12667" y="0"/>
                    </a:lnTo>
                    <a:lnTo>
                      <a:pt x="12163" y="394"/>
                    </a:lnTo>
                    <a:lnTo>
                      <a:pt x="11728" y="974"/>
                    </a:lnTo>
                    <a:lnTo>
                      <a:pt x="11155" y="1601"/>
                    </a:lnTo>
                    <a:lnTo>
                      <a:pt x="10766" y="2390"/>
                    </a:lnTo>
                    <a:lnTo>
                      <a:pt x="10330" y="3109"/>
                    </a:lnTo>
                    <a:lnTo>
                      <a:pt x="10101" y="3898"/>
                    </a:lnTo>
                    <a:lnTo>
                      <a:pt x="9987" y="4524"/>
                    </a:lnTo>
                    <a:lnTo>
                      <a:pt x="10101" y="5220"/>
                    </a:lnTo>
                    <a:lnTo>
                      <a:pt x="10216" y="5823"/>
                    </a:lnTo>
                    <a:lnTo>
                      <a:pt x="10330" y="6403"/>
                    </a:lnTo>
                    <a:lnTo>
                      <a:pt x="10330" y="6914"/>
                    </a:lnTo>
                    <a:lnTo>
                      <a:pt x="10216" y="7471"/>
                    </a:lnTo>
                    <a:lnTo>
                      <a:pt x="10101" y="7935"/>
                    </a:lnTo>
                    <a:lnTo>
                      <a:pt x="9872" y="8329"/>
                    </a:lnTo>
                    <a:lnTo>
                      <a:pt x="9643" y="8654"/>
                    </a:lnTo>
                    <a:lnTo>
                      <a:pt x="9368" y="9002"/>
                    </a:lnTo>
                    <a:close/>
                  </a:path>
                </a:pathLst>
              </a:custGeom>
              <a:solidFill>
                <a:srgbClr val="00800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>
                <a:outerShdw dist="107763" dir="2700000" algn="ctr" rotWithShape="0">
                  <a:srgbClr val="808080"/>
                </a:outerShdw>
              </a:effectLst>
            </p:spPr>
            <p:txBody>
              <a:bodyPr/>
              <a:lstStyle/>
              <a:p>
                <a:endParaRPr lang="th-TH"/>
              </a:p>
            </p:txBody>
          </p:sp>
          <p:sp>
            <p:nvSpPr>
              <p:cNvPr id="7184" name="plant"/>
              <p:cNvSpPr>
                <a:spLocks noEditPoints="1" noChangeArrowheads="1"/>
              </p:cNvSpPr>
              <p:nvPr/>
            </p:nvSpPr>
            <p:spPr bwMode="auto">
              <a:xfrm>
                <a:off x="4422" y="0"/>
                <a:ext cx="752" cy="842"/>
              </a:xfrm>
              <a:custGeom>
                <a:avLst/>
                <a:gdLst>
                  <a:gd name="T0" fmla="*/ 0 w 21600"/>
                  <a:gd name="T1" fmla="*/ 0 h 21600"/>
                  <a:gd name="T2" fmla="*/ 10800 w 21600"/>
                  <a:gd name="T3" fmla="*/ 0 h 21600"/>
                  <a:gd name="T4" fmla="*/ 21600 w 21600"/>
                  <a:gd name="T5" fmla="*/ 0 h 21600"/>
                  <a:gd name="T6" fmla="*/ 21600 w 21600"/>
                  <a:gd name="T7" fmla="*/ 10800 h 21600"/>
                  <a:gd name="T8" fmla="*/ 21600 w 21600"/>
                  <a:gd name="T9" fmla="*/ 21600 h 21600"/>
                  <a:gd name="T10" fmla="*/ 10800 w 21600"/>
                  <a:gd name="T11" fmla="*/ 21600 h 21600"/>
                  <a:gd name="T12" fmla="*/ 0 w 21600"/>
                  <a:gd name="T13" fmla="*/ 21600 h 21600"/>
                  <a:gd name="T14" fmla="*/ 0 w 21600"/>
                  <a:gd name="T15" fmla="*/ 10800 h 21600"/>
                  <a:gd name="T16" fmla="*/ 7100 w 21600"/>
                  <a:gd name="T17" fmla="*/ 10092 h 21600"/>
                  <a:gd name="T18" fmla="*/ 14545 w 21600"/>
                  <a:gd name="T19" fmla="*/ 13573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T16" t="T17" r="T18" b="T19"/>
                <a:pathLst>
                  <a:path w="21600" h="21600">
                    <a:moveTo>
                      <a:pt x="9368" y="9002"/>
                    </a:moveTo>
                    <a:lnTo>
                      <a:pt x="9254" y="8422"/>
                    </a:lnTo>
                    <a:lnTo>
                      <a:pt x="9139" y="7935"/>
                    </a:lnTo>
                    <a:lnTo>
                      <a:pt x="8819" y="7355"/>
                    </a:lnTo>
                    <a:lnTo>
                      <a:pt x="8475" y="6728"/>
                    </a:lnTo>
                    <a:lnTo>
                      <a:pt x="8040" y="6287"/>
                    </a:lnTo>
                    <a:lnTo>
                      <a:pt x="7421" y="5707"/>
                    </a:lnTo>
                    <a:lnTo>
                      <a:pt x="6574" y="5429"/>
                    </a:lnTo>
                    <a:lnTo>
                      <a:pt x="5452" y="5313"/>
                    </a:lnTo>
                    <a:lnTo>
                      <a:pt x="4856" y="5220"/>
                    </a:lnTo>
                    <a:lnTo>
                      <a:pt x="4169" y="5220"/>
                    </a:lnTo>
                    <a:lnTo>
                      <a:pt x="3665" y="5104"/>
                    </a:lnTo>
                    <a:lnTo>
                      <a:pt x="3001" y="4872"/>
                    </a:lnTo>
                    <a:lnTo>
                      <a:pt x="2497" y="4756"/>
                    </a:lnTo>
                    <a:lnTo>
                      <a:pt x="2062" y="4408"/>
                    </a:lnTo>
                    <a:lnTo>
                      <a:pt x="1603" y="4083"/>
                    </a:lnTo>
                    <a:lnTo>
                      <a:pt x="1283" y="3689"/>
                    </a:lnTo>
                    <a:lnTo>
                      <a:pt x="1283" y="4315"/>
                    </a:lnTo>
                    <a:lnTo>
                      <a:pt x="1489" y="5104"/>
                    </a:lnTo>
                    <a:lnTo>
                      <a:pt x="1832" y="6055"/>
                    </a:lnTo>
                    <a:lnTo>
                      <a:pt x="2382" y="6914"/>
                    </a:lnTo>
                    <a:lnTo>
                      <a:pt x="2680" y="7471"/>
                    </a:lnTo>
                    <a:lnTo>
                      <a:pt x="3115" y="7935"/>
                    </a:lnTo>
                    <a:lnTo>
                      <a:pt x="3573" y="8213"/>
                    </a:lnTo>
                    <a:lnTo>
                      <a:pt x="4077" y="8654"/>
                    </a:lnTo>
                    <a:lnTo>
                      <a:pt x="4627" y="9002"/>
                    </a:lnTo>
                    <a:lnTo>
                      <a:pt x="5245" y="9234"/>
                    </a:lnTo>
                    <a:lnTo>
                      <a:pt x="6024" y="9443"/>
                    </a:lnTo>
                    <a:lnTo>
                      <a:pt x="6757" y="9628"/>
                    </a:lnTo>
                    <a:lnTo>
                      <a:pt x="5177" y="10069"/>
                    </a:lnTo>
                    <a:lnTo>
                      <a:pt x="3963" y="10649"/>
                    </a:lnTo>
                    <a:lnTo>
                      <a:pt x="3344" y="11044"/>
                    </a:lnTo>
                    <a:lnTo>
                      <a:pt x="2886" y="11600"/>
                    </a:lnTo>
                    <a:lnTo>
                      <a:pt x="2497" y="12041"/>
                    </a:lnTo>
                    <a:lnTo>
                      <a:pt x="1947" y="12343"/>
                    </a:lnTo>
                    <a:lnTo>
                      <a:pt x="1168" y="12668"/>
                    </a:lnTo>
                    <a:lnTo>
                      <a:pt x="0" y="12900"/>
                    </a:lnTo>
                    <a:lnTo>
                      <a:pt x="435" y="13248"/>
                    </a:lnTo>
                    <a:lnTo>
                      <a:pt x="779" y="13456"/>
                    </a:lnTo>
                    <a:lnTo>
                      <a:pt x="1283" y="13642"/>
                    </a:lnTo>
                    <a:lnTo>
                      <a:pt x="1718" y="13758"/>
                    </a:lnTo>
                    <a:lnTo>
                      <a:pt x="2680" y="13851"/>
                    </a:lnTo>
                    <a:lnTo>
                      <a:pt x="3573" y="13758"/>
                    </a:lnTo>
                    <a:lnTo>
                      <a:pt x="4512" y="13526"/>
                    </a:lnTo>
                    <a:lnTo>
                      <a:pt x="5360" y="13248"/>
                    </a:lnTo>
                    <a:lnTo>
                      <a:pt x="6139" y="12900"/>
                    </a:lnTo>
                    <a:lnTo>
                      <a:pt x="6757" y="12552"/>
                    </a:lnTo>
                    <a:lnTo>
                      <a:pt x="6459" y="13132"/>
                    </a:lnTo>
                    <a:lnTo>
                      <a:pt x="6139" y="13642"/>
                    </a:lnTo>
                    <a:lnTo>
                      <a:pt x="5910" y="14199"/>
                    </a:lnTo>
                    <a:lnTo>
                      <a:pt x="5681" y="14663"/>
                    </a:lnTo>
                    <a:lnTo>
                      <a:pt x="5681" y="15150"/>
                    </a:lnTo>
                    <a:lnTo>
                      <a:pt x="5681" y="15730"/>
                    </a:lnTo>
                    <a:lnTo>
                      <a:pt x="5681" y="16241"/>
                    </a:lnTo>
                    <a:lnTo>
                      <a:pt x="5795" y="16913"/>
                    </a:lnTo>
                    <a:lnTo>
                      <a:pt x="5910" y="17586"/>
                    </a:lnTo>
                    <a:lnTo>
                      <a:pt x="5910" y="18213"/>
                    </a:lnTo>
                    <a:lnTo>
                      <a:pt x="5795" y="18885"/>
                    </a:lnTo>
                    <a:lnTo>
                      <a:pt x="5566" y="19396"/>
                    </a:lnTo>
                    <a:lnTo>
                      <a:pt x="5245" y="19976"/>
                    </a:lnTo>
                    <a:lnTo>
                      <a:pt x="4971" y="20370"/>
                    </a:lnTo>
                    <a:lnTo>
                      <a:pt x="4512" y="20811"/>
                    </a:lnTo>
                    <a:lnTo>
                      <a:pt x="4077" y="21043"/>
                    </a:lnTo>
                    <a:lnTo>
                      <a:pt x="5177" y="20927"/>
                    </a:lnTo>
                    <a:lnTo>
                      <a:pt x="6253" y="20486"/>
                    </a:lnTo>
                    <a:lnTo>
                      <a:pt x="7421" y="19976"/>
                    </a:lnTo>
                    <a:lnTo>
                      <a:pt x="8361" y="19187"/>
                    </a:lnTo>
                    <a:lnTo>
                      <a:pt x="8819" y="18769"/>
                    </a:lnTo>
                    <a:lnTo>
                      <a:pt x="9139" y="18213"/>
                    </a:lnTo>
                    <a:lnTo>
                      <a:pt x="9437" y="17772"/>
                    </a:lnTo>
                    <a:lnTo>
                      <a:pt x="9643" y="17261"/>
                    </a:lnTo>
                    <a:lnTo>
                      <a:pt x="9872" y="16681"/>
                    </a:lnTo>
                    <a:lnTo>
                      <a:pt x="9872" y="16171"/>
                    </a:lnTo>
                    <a:lnTo>
                      <a:pt x="9872" y="15614"/>
                    </a:lnTo>
                    <a:lnTo>
                      <a:pt x="9758" y="15057"/>
                    </a:lnTo>
                    <a:lnTo>
                      <a:pt x="10216" y="15498"/>
                    </a:lnTo>
                    <a:lnTo>
                      <a:pt x="10537" y="16241"/>
                    </a:lnTo>
                    <a:lnTo>
                      <a:pt x="10834" y="17145"/>
                    </a:lnTo>
                    <a:lnTo>
                      <a:pt x="11041" y="18213"/>
                    </a:lnTo>
                    <a:lnTo>
                      <a:pt x="11155" y="19187"/>
                    </a:lnTo>
                    <a:lnTo>
                      <a:pt x="11155" y="20185"/>
                    </a:lnTo>
                    <a:lnTo>
                      <a:pt x="11155" y="20579"/>
                    </a:lnTo>
                    <a:lnTo>
                      <a:pt x="11041" y="21043"/>
                    </a:lnTo>
                    <a:lnTo>
                      <a:pt x="10926" y="21391"/>
                    </a:lnTo>
                    <a:lnTo>
                      <a:pt x="10766" y="21600"/>
                    </a:lnTo>
                    <a:lnTo>
                      <a:pt x="11499" y="21484"/>
                    </a:lnTo>
                    <a:lnTo>
                      <a:pt x="12323" y="21043"/>
                    </a:lnTo>
                    <a:lnTo>
                      <a:pt x="13102" y="20370"/>
                    </a:lnTo>
                    <a:lnTo>
                      <a:pt x="13606" y="19628"/>
                    </a:lnTo>
                    <a:lnTo>
                      <a:pt x="13950" y="19071"/>
                    </a:lnTo>
                    <a:lnTo>
                      <a:pt x="14064" y="18677"/>
                    </a:lnTo>
                    <a:lnTo>
                      <a:pt x="14179" y="18097"/>
                    </a:lnTo>
                    <a:lnTo>
                      <a:pt x="14293" y="17586"/>
                    </a:lnTo>
                    <a:lnTo>
                      <a:pt x="14179" y="16913"/>
                    </a:lnTo>
                    <a:lnTo>
                      <a:pt x="14064" y="16241"/>
                    </a:lnTo>
                    <a:lnTo>
                      <a:pt x="13835" y="15614"/>
                    </a:lnTo>
                    <a:lnTo>
                      <a:pt x="13560" y="14872"/>
                    </a:lnTo>
                    <a:lnTo>
                      <a:pt x="13950" y="14941"/>
                    </a:lnTo>
                    <a:lnTo>
                      <a:pt x="14408" y="15150"/>
                    </a:lnTo>
                    <a:lnTo>
                      <a:pt x="14843" y="15266"/>
                    </a:lnTo>
                    <a:lnTo>
                      <a:pt x="15232" y="15614"/>
                    </a:lnTo>
                    <a:lnTo>
                      <a:pt x="15576" y="15846"/>
                    </a:lnTo>
                    <a:lnTo>
                      <a:pt x="15897" y="16171"/>
                    </a:lnTo>
                    <a:lnTo>
                      <a:pt x="16126" y="16473"/>
                    </a:lnTo>
                    <a:lnTo>
                      <a:pt x="16240" y="16913"/>
                    </a:lnTo>
                    <a:lnTo>
                      <a:pt x="16515" y="17261"/>
                    </a:lnTo>
                    <a:lnTo>
                      <a:pt x="17088" y="17586"/>
                    </a:lnTo>
                    <a:lnTo>
                      <a:pt x="17798" y="17865"/>
                    </a:lnTo>
                    <a:lnTo>
                      <a:pt x="18576" y="18097"/>
                    </a:lnTo>
                    <a:lnTo>
                      <a:pt x="19424" y="18213"/>
                    </a:lnTo>
                    <a:lnTo>
                      <a:pt x="20317" y="18213"/>
                    </a:lnTo>
                    <a:lnTo>
                      <a:pt x="21050" y="18213"/>
                    </a:lnTo>
                    <a:lnTo>
                      <a:pt x="21600" y="17865"/>
                    </a:lnTo>
                    <a:lnTo>
                      <a:pt x="21165" y="17656"/>
                    </a:lnTo>
                    <a:lnTo>
                      <a:pt x="20592" y="17470"/>
                    </a:lnTo>
                    <a:lnTo>
                      <a:pt x="20088" y="17029"/>
                    </a:lnTo>
                    <a:lnTo>
                      <a:pt x="19653" y="16681"/>
                    </a:lnTo>
                    <a:lnTo>
                      <a:pt x="19195" y="16241"/>
                    </a:lnTo>
                    <a:lnTo>
                      <a:pt x="18920" y="15962"/>
                    </a:lnTo>
                    <a:lnTo>
                      <a:pt x="18576" y="15498"/>
                    </a:lnTo>
                    <a:lnTo>
                      <a:pt x="18576" y="15057"/>
                    </a:lnTo>
                    <a:lnTo>
                      <a:pt x="18485" y="14756"/>
                    </a:lnTo>
                    <a:lnTo>
                      <a:pt x="18256" y="14199"/>
                    </a:lnTo>
                    <a:lnTo>
                      <a:pt x="17912" y="13526"/>
                    </a:lnTo>
                    <a:lnTo>
                      <a:pt x="17523" y="13016"/>
                    </a:lnTo>
                    <a:lnTo>
                      <a:pt x="16973" y="12436"/>
                    </a:lnTo>
                    <a:lnTo>
                      <a:pt x="16355" y="12041"/>
                    </a:lnTo>
                    <a:lnTo>
                      <a:pt x="16011" y="11832"/>
                    </a:lnTo>
                    <a:lnTo>
                      <a:pt x="15690" y="11716"/>
                    </a:lnTo>
                    <a:lnTo>
                      <a:pt x="15232" y="11716"/>
                    </a:lnTo>
                    <a:lnTo>
                      <a:pt x="14843" y="11716"/>
                    </a:lnTo>
                    <a:lnTo>
                      <a:pt x="15461" y="11252"/>
                    </a:lnTo>
                    <a:lnTo>
                      <a:pt x="16126" y="10858"/>
                    </a:lnTo>
                    <a:lnTo>
                      <a:pt x="16973" y="10649"/>
                    </a:lnTo>
                    <a:lnTo>
                      <a:pt x="17798" y="10417"/>
                    </a:lnTo>
                    <a:lnTo>
                      <a:pt x="18806" y="10301"/>
                    </a:lnTo>
                    <a:lnTo>
                      <a:pt x="19653" y="10301"/>
                    </a:lnTo>
                    <a:lnTo>
                      <a:pt x="20478" y="10417"/>
                    </a:lnTo>
                    <a:lnTo>
                      <a:pt x="21256" y="10533"/>
                    </a:lnTo>
                    <a:lnTo>
                      <a:pt x="20707" y="9837"/>
                    </a:lnTo>
                    <a:lnTo>
                      <a:pt x="19859" y="9234"/>
                    </a:lnTo>
                    <a:lnTo>
                      <a:pt x="18806" y="8538"/>
                    </a:lnTo>
                    <a:lnTo>
                      <a:pt x="17637" y="8144"/>
                    </a:lnTo>
                    <a:lnTo>
                      <a:pt x="16973" y="8027"/>
                    </a:lnTo>
                    <a:lnTo>
                      <a:pt x="16355" y="7935"/>
                    </a:lnTo>
                    <a:lnTo>
                      <a:pt x="15805" y="7935"/>
                    </a:lnTo>
                    <a:lnTo>
                      <a:pt x="15118" y="8027"/>
                    </a:lnTo>
                    <a:lnTo>
                      <a:pt x="14614" y="8144"/>
                    </a:lnTo>
                    <a:lnTo>
                      <a:pt x="14064" y="8422"/>
                    </a:lnTo>
                    <a:lnTo>
                      <a:pt x="13606" y="8886"/>
                    </a:lnTo>
                    <a:lnTo>
                      <a:pt x="13217" y="9327"/>
                    </a:lnTo>
                    <a:lnTo>
                      <a:pt x="13606" y="8538"/>
                    </a:lnTo>
                    <a:lnTo>
                      <a:pt x="13950" y="7935"/>
                    </a:lnTo>
                    <a:lnTo>
                      <a:pt x="14293" y="7123"/>
                    </a:lnTo>
                    <a:lnTo>
                      <a:pt x="14499" y="6519"/>
                    </a:lnTo>
                    <a:lnTo>
                      <a:pt x="14614" y="5823"/>
                    </a:lnTo>
                    <a:lnTo>
                      <a:pt x="14614" y="5220"/>
                    </a:lnTo>
                    <a:lnTo>
                      <a:pt x="14408" y="4524"/>
                    </a:lnTo>
                    <a:lnTo>
                      <a:pt x="14064" y="3898"/>
                    </a:lnTo>
                    <a:lnTo>
                      <a:pt x="13606" y="3225"/>
                    </a:lnTo>
                    <a:lnTo>
                      <a:pt x="13331" y="2598"/>
                    </a:lnTo>
                    <a:lnTo>
                      <a:pt x="13102" y="2042"/>
                    </a:lnTo>
                    <a:lnTo>
                      <a:pt x="12896" y="1485"/>
                    </a:lnTo>
                    <a:lnTo>
                      <a:pt x="12781" y="1090"/>
                    </a:lnTo>
                    <a:lnTo>
                      <a:pt x="12667" y="626"/>
                    </a:lnTo>
                    <a:lnTo>
                      <a:pt x="12667" y="278"/>
                    </a:lnTo>
                    <a:lnTo>
                      <a:pt x="12667" y="0"/>
                    </a:lnTo>
                    <a:lnTo>
                      <a:pt x="12163" y="394"/>
                    </a:lnTo>
                    <a:lnTo>
                      <a:pt x="11728" y="974"/>
                    </a:lnTo>
                    <a:lnTo>
                      <a:pt x="11155" y="1601"/>
                    </a:lnTo>
                    <a:lnTo>
                      <a:pt x="10766" y="2390"/>
                    </a:lnTo>
                    <a:lnTo>
                      <a:pt x="10330" y="3109"/>
                    </a:lnTo>
                    <a:lnTo>
                      <a:pt x="10101" y="3898"/>
                    </a:lnTo>
                    <a:lnTo>
                      <a:pt x="9987" y="4524"/>
                    </a:lnTo>
                    <a:lnTo>
                      <a:pt x="10101" y="5220"/>
                    </a:lnTo>
                    <a:lnTo>
                      <a:pt x="10216" y="5823"/>
                    </a:lnTo>
                    <a:lnTo>
                      <a:pt x="10330" y="6403"/>
                    </a:lnTo>
                    <a:lnTo>
                      <a:pt x="10330" y="6914"/>
                    </a:lnTo>
                    <a:lnTo>
                      <a:pt x="10216" y="7471"/>
                    </a:lnTo>
                    <a:lnTo>
                      <a:pt x="10101" y="7935"/>
                    </a:lnTo>
                    <a:lnTo>
                      <a:pt x="9872" y="8329"/>
                    </a:lnTo>
                    <a:lnTo>
                      <a:pt x="9643" y="8654"/>
                    </a:lnTo>
                    <a:lnTo>
                      <a:pt x="9368" y="9002"/>
                    </a:lnTo>
                    <a:close/>
                  </a:path>
                </a:pathLst>
              </a:custGeom>
              <a:solidFill>
                <a:srgbClr val="00800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>
                <a:outerShdw dist="107763" dir="2700000" algn="ctr" rotWithShape="0">
                  <a:srgbClr val="808080"/>
                </a:outerShdw>
              </a:effectLst>
            </p:spPr>
            <p:txBody>
              <a:bodyPr/>
              <a:lstStyle/>
              <a:p>
                <a:endParaRPr lang="th-TH"/>
              </a:p>
            </p:txBody>
          </p:sp>
          <p:sp>
            <p:nvSpPr>
              <p:cNvPr id="7185" name="plant"/>
              <p:cNvSpPr>
                <a:spLocks noEditPoints="1" noChangeArrowheads="1"/>
              </p:cNvSpPr>
              <p:nvPr/>
            </p:nvSpPr>
            <p:spPr bwMode="auto">
              <a:xfrm>
                <a:off x="5008" y="0"/>
                <a:ext cx="752" cy="933"/>
              </a:xfrm>
              <a:custGeom>
                <a:avLst/>
                <a:gdLst>
                  <a:gd name="T0" fmla="*/ 0 w 21600"/>
                  <a:gd name="T1" fmla="*/ 0 h 21600"/>
                  <a:gd name="T2" fmla="*/ 10800 w 21600"/>
                  <a:gd name="T3" fmla="*/ 0 h 21600"/>
                  <a:gd name="T4" fmla="*/ 21600 w 21600"/>
                  <a:gd name="T5" fmla="*/ 0 h 21600"/>
                  <a:gd name="T6" fmla="*/ 21600 w 21600"/>
                  <a:gd name="T7" fmla="*/ 10800 h 21600"/>
                  <a:gd name="T8" fmla="*/ 21600 w 21600"/>
                  <a:gd name="T9" fmla="*/ 21600 h 21600"/>
                  <a:gd name="T10" fmla="*/ 10800 w 21600"/>
                  <a:gd name="T11" fmla="*/ 21600 h 21600"/>
                  <a:gd name="T12" fmla="*/ 0 w 21600"/>
                  <a:gd name="T13" fmla="*/ 21600 h 21600"/>
                  <a:gd name="T14" fmla="*/ 0 w 21600"/>
                  <a:gd name="T15" fmla="*/ 10800 h 21600"/>
                  <a:gd name="T16" fmla="*/ 7100 w 21600"/>
                  <a:gd name="T17" fmla="*/ 10092 h 21600"/>
                  <a:gd name="T18" fmla="*/ 14545 w 21600"/>
                  <a:gd name="T19" fmla="*/ 13573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T16" t="T17" r="T18" b="T19"/>
                <a:pathLst>
                  <a:path w="21600" h="21600">
                    <a:moveTo>
                      <a:pt x="9368" y="9002"/>
                    </a:moveTo>
                    <a:lnTo>
                      <a:pt x="9254" y="8422"/>
                    </a:lnTo>
                    <a:lnTo>
                      <a:pt x="9139" y="7935"/>
                    </a:lnTo>
                    <a:lnTo>
                      <a:pt x="8819" y="7355"/>
                    </a:lnTo>
                    <a:lnTo>
                      <a:pt x="8475" y="6728"/>
                    </a:lnTo>
                    <a:lnTo>
                      <a:pt x="8040" y="6287"/>
                    </a:lnTo>
                    <a:lnTo>
                      <a:pt x="7421" y="5707"/>
                    </a:lnTo>
                    <a:lnTo>
                      <a:pt x="6574" y="5429"/>
                    </a:lnTo>
                    <a:lnTo>
                      <a:pt x="5452" y="5313"/>
                    </a:lnTo>
                    <a:lnTo>
                      <a:pt x="4856" y="5220"/>
                    </a:lnTo>
                    <a:lnTo>
                      <a:pt x="4169" y="5220"/>
                    </a:lnTo>
                    <a:lnTo>
                      <a:pt x="3665" y="5104"/>
                    </a:lnTo>
                    <a:lnTo>
                      <a:pt x="3001" y="4872"/>
                    </a:lnTo>
                    <a:lnTo>
                      <a:pt x="2497" y="4756"/>
                    </a:lnTo>
                    <a:lnTo>
                      <a:pt x="2062" y="4408"/>
                    </a:lnTo>
                    <a:lnTo>
                      <a:pt x="1603" y="4083"/>
                    </a:lnTo>
                    <a:lnTo>
                      <a:pt x="1283" y="3689"/>
                    </a:lnTo>
                    <a:lnTo>
                      <a:pt x="1283" y="4315"/>
                    </a:lnTo>
                    <a:lnTo>
                      <a:pt x="1489" y="5104"/>
                    </a:lnTo>
                    <a:lnTo>
                      <a:pt x="1832" y="6055"/>
                    </a:lnTo>
                    <a:lnTo>
                      <a:pt x="2382" y="6914"/>
                    </a:lnTo>
                    <a:lnTo>
                      <a:pt x="2680" y="7471"/>
                    </a:lnTo>
                    <a:lnTo>
                      <a:pt x="3115" y="7935"/>
                    </a:lnTo>
                    <a:lnTo>
                      <a:pt x="3573" y="8213"/>
                    </a:lnTo>
                    <a:lnTo>
                      <a:pt x="4077" y="8654"/>
                    </a:lnTo>
                    <a:lnTo>
                      <a:pt x="4627" y="9002"/>
                    </a:lnTo>
                    <a:lnTo>
                      <a:pt x="5245" y="9234"/>
                    </a:lnTo>
                    <a:lnTo>
                      <a:pt x="6024" y="9443"/>
                    </a:lnTo>
                    <a:lnTo>
                      <a:pt x="6757" y="9628"/>
                    </a:lnTo>
                    <a:lnTo>
                      <a:pt x="5177" y="10069"/>
                    </a:lnTo>
                    <a:lnTo>
                      <a:pt x="3963" y="10649"/>
                    </a:lnTo>
                    <a:lnTo>
                      <a:pt x="3344" y="11044"/>
                    </a:lnTo>
                    <a:lnTo>
                      <a:pt x="2886" y="11600"/>
                    </a:lnTo>
                    <a:lnTo>
                      <a:pt x="2497" y="12041"/>
                    </a:lnTo>
                    <a:lnTo>
                      <a:pt x="1947" y="12343"/>
                    </a:lnTo>
                    <a:lnTo>
                      <a:pt x="1168" y="12668"/>
                    </a:lnTo>
                    <a:lnTo>
                      <a:pt x="0" y="12900"/>
                    </a:lnTo>
                    <a:lnTo>
                      <a:pt x="435" y="13248"/>
                    </a:lnTo>
                    <a:lnTo>
                      <a:pt x="779" y="13456"/>
                    </a:lnTo>
                    <a:lnTo>
                      <a:pt x="1283" y="13642"/>
                    </a:lnTo>
                    <a:lnTo>
                      <a:pt x="1718" y="13758"/>
                    </a:lnTo>
                    <a:lnTo>
                      <a:pt x="2680" y="13851"/>
                    </a:lnTo>
                    <a:lnTo>
                      <a:pt x="3573" y="13758"/>
                    </a:lnTo>
                    <a:lnTo>
                      <a:pt x="4512" y="13526"/>
                    </a:lnTo>
                    <a:lnTo>
                      <a:pt x="5360" y="13248"/>
                    </a:lnTo>
                    <a:lnTo>
                      <a:pt x="6139" y="12900"/>
                    </a:lnTo>
                    <a:lnTo>
                      <a:pt x="6757" y="12552"/>
                    </a:lnTo>
                    <a:lnTo>
                      <a:pt x="6459" y="13132"/>
                    </a:lnTo>
                    <a:lnTo>
                      <a:pt x="6139" y="13642"/>
                    </a:lnTo>
                    <a:lnTo>
                      <a:pt x="5910" y="14199"/>
                    </a:lnTo>
                    <a:lnTo>
                      <a:pt x="5681" y="14663"/>
                    </a:lnTo>
                    <a:lnTo>
                      <a:pt x="5681" y="15150"/>
                    </a:lnTo>
                    <a:lnTo>
                      <a:pt x="5681" y="15730"/>
                    </a:lnTo>
                    <a:lnTo>
                      <a:pt x="5681" y="16241"/>
                    </a:lnTo>
                    <a:lnTo>
                      <a:pt x="5795" y="16913"/>
                    </a:lnTo>
                    <a:lnTo>
                      <a:pt x="5910" y="17586"/>
                    </a:lnTo>
                    <a:lnTo>
                      <a:pt x="5910" y="18213"/>
                    </a:lnTo>
                    <a:lnTo>
                      <a:pt x="5795" y="18885"/>
                    </a:lnTo>
                    <a:lnTo>
                      <a:pt x="5566" y="19396"/>
                    </a:lnTo>
                    <a:lnTo>
                      <a:pt x="5245" y="19976"/>
                    </a:lnTo>
                    <a:lnTo>
                      <a:pt x="4971" y="20370"/>
                    </a:lnTo>
                    <a:lnTo>
                      <a:pt x="4512" y="20811"/>
                    </a:lnTo>
                    <a:lnTo>
                      <a:pt x="4077" y="21043"/>
                    </a:lnTo>
                    <a:lnTo>
                      <a:pt x="5177" y="20927"/>
                    </a:lnTo>
                    <a:lnTo>
                      <a:pt x="6253" y="20486"/>
                    </a:lnTo>
                    <a:lnTo>
                      <a:pt x="7421" y="19976"/>
                    </a:lnTo>
                    <a:lnTo>
                      <a:pt x="8361" y="19187"/>
                    </a:lnTo>
                    <a:lnTo>
                      <a:pt x="8819" y="18769"/>
                    </a:lnTo>
                    <a:lnTo>
                      <a:pt x="9139" y="18213"/>
                    </a:lnTo>
                    <a:lnTo>
                      <a:pt x="9437" y="17772"/>
                    </a:lnTo>
                    <a:lnTo>
                      <a:pt x="9643" y="17261"/>
                    </a:lnTo>
                    <a:lnTo>
                      <a:pt x="9872" y="16681"/>
                    </a:lnTo>
                    <a:lnTo>
                      <a:pt x="9872" y="16171"/>
                    </a:lnTo>
                    <a:lnTo>
                      <a:pt x="9872" y="15614"/>
                    </a:lnTo>
                    <a:lnTo>
                      <a:pt x="9758" y="15057"/>
                    </a:lnTo>
                    <a:lnTo>
                      <a:pt x="10216" y="15498"/>
                    </a:lnTo>
                    <a:lnTo>
                      <a:pt x="10537" y="16241"/>
                    </a:lnTo>
                    <a:lnTo>
                      <a:pt x="10834" y="17145"/>
                    </a:lnTo>
                    <a:lnTo>
                      <a:pt x="11041" y="18213"/>
                    </a:lnTo>
                    <a:lnTo>
                      <a:pt x="11155" y="19187"/>
                    </a:lnTo>
                    <a:lnTo>
                      <a:pt x="11155" y="20185"/>
                    </a:lnTo>
                    <a:lnTo>
                      <a:pt x="11155" y="20579"/>
                    </a:lnTo>
                    <a:lnTo>
                      <a:pt x="11041" y="21043"/>
                    </a:lnTo>
                    <a:lnTo>
                      <a:pt x="10926" y="21391"/>
                    </a:lnTo>
                    <a:lnTo>
                      <a:pt x="10766" y="21600"/>
                    </a:lnTo>
                    <a:lnTo>
                      <a:pt x="11499" y="21484"/>
                    </a:lnTo>
                    <a:lnTo>
                      <a:pt x="12323" y="21043"/>
                    </a:lnTo>
                    <a:lnTo>
                      <a:pt x="13102" y="20370"/>
                    </a:lnTo>
                    <a:lnTo>
                      <a:pt x="13606" y="19628"/>
                    </a:lnTo>
                    <a:lnTo>
                      <a:pt x="13950" y="19071"/>
                    </a:lnTo>
                    <a:lnTo>
                      <a:pt x="14064" y="18677"/>
                    </a:lnTo>
                    <a:lnTo>
                      <a:pt x="14179" y="18097"/>
                    </a:lnTo>
                    <a:lnTo>
                      <a:pt x="14293" y="17586"/>
                    </a:lnTo>
                    <a:lnTo>
                      <a:pt x="14179" y="16913"/>
                    </a:lnTo>
                    <a:lnTo>
                      <a:pt x="14064" y="16241"/>
                    </a:lnTo>
                    <a:lnTo>
                      <a:pt x="13835" y="15614"/>
                    </a:lnTo>
                    <a:lnTo>
                      <a:pt x="13560" y="14872"/>
                    </a:lnTo>
                    <a:lnTo>
                      <a:pt x="13950" y="14941"/>
                    </a:lnTo>
                    <a:lnTo>
                      <a:pt x="14408" y="15150"/>
                    </a:lnTo>
                    <a:lnTo>
                      <a:pt x="14843" y="15266"/>
                    </a:lnTo>
                    <a:lnTo>
                      <a:pt x="15232" y="15614"/>
                    </a:lnTo>
                    <a:lnTo>
                      <a:pt x="15576" y="15846"/>
                    </a:lnTo>
                    <a:lnTo>
                      <a:pt x="15897" y="16171"/>
                    </a:lnTo>
                    <a:lnTo>
                      <a:pt x="16126" y="16473"/>
                    </a:lnTo>
                    <a:lnTo>
                      <a:pt x="16240" y="16913"/>
                    </a:lnTo>
                    <a:lnTo>
                      <a:pt x="16515" y="17261"/>
                    </a:lnTo>
                    <a:lnTo>
                      <a:pt x="17088" y="17586"/>
                    </a:lnTo>
                    <a:lnTo>
                      <a:pt x="17798" y="17865"/>
                    </a:lnTo>
                    <a:lnTo>
                      <a:pt x="18576" y="18097"/>
                    </a:lnTo>
                    <a:lnTo>
                      <a:pt x="19424" y="18213"/>
                    </a:lnTo>
                    <a:lnTo>
                      <a:pt x="20317" y="18213"/>
                    </a:lnTo>
                    <a:lnTo>
                      <a:pt x="21050" y="18213"/>
                    </a:lnTo>
                    <a:lnTo>
                      <a:pt x="21600" y="17865"/>
                    </a:lnTo>
                    <a:lnTo>
                      <a:pt x="21165" y="17656"/>
                    </a:lnTo>
                    <a:lnTo>
                      <a:pt x="20592" y="17470"/>
                    </a:lnTo>
                    <a:lnTo>
                      <a:pt x="20088" y="17029"/>
                    </a:lnTo>
                    <a:lnTo>
                      <a:pt x="19653" y="16681"/>
                    </a:lnTo>
                    <a:lnTo>
                      <a:pt x="19195" y="16241"/>
                    </a:lnTo>
                    <a:lnTo>
                      <a:pt x="18920" y="15962"/>
                    </a:lnTo>
                    <a:lnTo>
                      <a:pt x="18576" y="15498"/>
                    </a:lnTo>
                    <a:lnTo>
                      <a:pt x="18576" y="15057"/>
                    </a:lnTo>
                    <a:lnTo>
                      <a:pt x="18485" y="14756"/>
                    </a:lnTo>
                    <a:lnTo>
                      <a:pt x="18256" y="14199"/>
                    </a:lnTo>
                    <a:lnTo>
                      <a:pt x="17912" y="13526"/>
                    </a:lnTo>
                    <a:lnTo>
                      <a:pt x="17523" y="13016"/>
                    </a:lnTo>
                    <a:lnTo>
                      <a:pt x="16973" y="12436"/>
                    </a:lnTo>
                    <a:lnTo>
                      <a:pt x="16355" y="12041"/>
                    </a:lnTo>
                    <a:lnTo>
                      <a:pt x="16011" y="11832"/>
                    </a:lnTo>
                    <a:lnTo>
                      <a:pt x="15690" y="11716"/>
                    </a:lnTo>
                    <a:lnTo>
                      <a:pt x="15232" y="11716"/>
                    </a:lnTo>
                    <a:lnTo>
                      <a:pt x="14843" y="11716"/>
                    </a:lnTo>
                    <a:lnTo>
                      <a:pt x="15461" y="11252"/>
                    </a:lnTo>
                    <a:lnTo>
                      <a:pt x="16126" y="10858"/>
                    </a:lnTo>
                    <a:lnTo>
                      <a:pt x="16973" y="10649"/>
                    </a:lnTo>
                    <a:lnTo>
                      <a:pt x="17798" y="10417"/>
                    </a:lnTo>
                    <a:lnTo>
                      <a:pt x="18806" y="10301"/>
                    </a:lnTo>
                    <a:lnTo>
                      <a:pt x="19653" y="10301"/>
                    </a:lnTo>
                    <a:lnTo>
                      <a:pt x="20478" y="10417"/>
                    </a:lnTo>
                    <a:lnTo>
                      <a:pt x="21256" y="10533"/>
                    </a:lnTo>
                    <a:lnTo>
                      <a:pt x="20707" y="9837"/>
                    </a:lnTo>
                    <a:lnTo>
                      <a:pt x="19859" y="9234"/>
                    </a:lnTo>
                    <a:lnTo>
                      <a:pt x="18806" y="8538"/>
                    </a:lnTo>
                    <a:lnTo>
                      <a:pt x="17637" y="8144"/>
                    </a:lnTo>
                    <a:lnTo>
                      <a:pt x="16973" y="8027"/>
                    </a:lnTo>
                    <a:lnTo>
                      <a:pt x="16355" y="7935"/>
                    </a:lnTo>
                    <a:lnTo>
                      <a:pt x="15805" y="7935"/>
                    </a:lnTo>
                    <a:lnTo>
                      <a:pt x="15118" y="8027"/>
                    </a:lnTo>
                    <a:lnTo>
                      <a:pt x="14614" y="8144"/>
                    </a:lnTo>
                    <a:lnTo>
                      <a:pt x="14064" y="8422"/>
                    </a:lnTo>
                    <a:lnTo>
                      <a:pt x="13606" y="8886"/>
                    </a:lnTo>
                    <a:lnTo>
                      <a:pt x="13217" y="9327"/>
                    </a:lnTo>
                    <a:lnTo>
                      <a:pt x="13606" y="8538"/>
                    </a:lnTo>
                    <a:lnTo>
                      <a:pt x="13950" y="7935"/>
                    </a:lnTo>
                    <a:lnTo>
                      <a:pt x="14293" y="7123"/>
                    </a:lnTo>
                    <a:lnTo>
                      <a:pt x="14499" y="6519"/>
                    </a:lnTo>
                    <a:lnTo>
                      <a:pt x="14614" y="5823"/>
                    </a:lnTo>
                    <a:lnTo>
                      <a:pt x="14614" y="5220"/>
                    </a:lnTo>
                    <a:lnTo>
                      <a:pt x="14408" y="4524"/>
                    </a:lnTo>
                    <a:lnTo>
                      <a:pt x="14064" y="3898"/>
                    </a:lnTo>
                    <a:lnTo>
                      <a:pt x="13606" y="3225"/>
                    </a:lnTo>
                    <a:lnTo>
                      <a:pt x="13331" y="2598"/>
                    </a:lnTo>
                    <a:lnTo>
                      <a:pt x="13102" y="2042"/>
                    </a:lnTo>
                    <a:lnTo>
                      <a:pt x="12896" y="1485"/>
                    </a:lnTo>
                    <a:lnTo>
                      <a:pt x="12781" y="1090"/>
                    </a:lnTo>
                    <a:lnTo>
                      <a:pt x="12667" y="626"/>
                    </a:lnTo>
                    <a:lnTo>
                      <a:pt x="12667" y="278"/>
                    </a:lnTo>
                    <a:lnTo>
                      <a:pt x="12667" y="0"/>
                    </a:lnTo>
                    <a:lnTo>
                      <a:pt x="12163" y="394"/>
                    </a:lnTo>
                    <a:lnTo>
                      <a:pt x="11728" y="974"/>
                    </a:lnTo>
                    <a:lnTo>
                      <a:pt x="11155" y="1601"/>
                    </a:lnTo>
                    <a:lnTo>
                      <a:pt x="10766" y="2390"/>
                    </a:lnTo>
                    <a:lnTo>
                      <a:pt x="10330" y="3109"/>
                    </a:lnTo>
                    <a:lnTo>
                      <a:pt x="10101" y="3898"/>
                    </a:lnTo>
                    <a:lnTo>
                      <a:pt x="9987" y="4524"/>
                    </a:lnTo>
                    <a:lnTo>
                      <a:pt x="10101" y="5220"/>
                    </a:lnTo>
                    <a:lnTo>
                      <a:pt x="10216" y="5823"/>
                    </a:lnTo>
                    <a:lnTo>
                      <a:pt x="10330" y="6403"/>
                    </a:lnTo>
                    <a:lnTo>
                      <a:pt x="10330" y="6914"/>
                    </a:lnTo>
                    <a:lnTo>
                      <a:pt x="10216" y="7471"/>
                    </a:lnTo>
                    <a:lnTo>
                      <a:pt x="10101" y="7935"/>
                    </a:lnTo>
                    <a:lnTo>
                      <a:pt x="9872" y="8329"/>
                    </a:lnTo>
                    <a:lnTo>
                      <a:pt x="9643" y="8654"/>
                    </a:lnTo>
                    <a:lnTo>
                      <a:pt x="9368" y="9002"/>
                    </a:lnTo>
                    <a:close/>
                  </a:path>
                </a:pathLst>
              </a:custGeom>
              <a:solidFill>
                <a:srgbClr val="00800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>
                <a:outerShdw dist="107763" dir="2700000" algn="ctr" rotWithShape="0">
                  <a:srgbClr val="808080"/>
                </a:outerShdw>
              </a:effectLst>
            </p:spPr>
            <p:txBody>
              <a:bodyPr/>
              <a:lstStyle/>
              <a:p>
                <a:endParaRPr lang="th-TH"/>
              </a:p>
            </p:txBody>
          </p:sp>
        </p:grpSp>
      </p:grpSp>
      <p:sp>
        <p:nvSpPr>
          <p:cNvPr id="7186" name="WordArt 18"/>
          <p:cNvSpPr>
            <a:spLocks noChangeArrowheads="1" noChangeShapeType="1" noTextEdit="1"/>
          </p:cNvSpPr>
          <p:nvPr/>
        </p:nvSpPr>
        <p:spPr bwMode="auto">
          <a:xfrm>
            <a:off x="1619250" y="260350"/>
            <a:ext cx="5286375" cy="657225"/>
          </a:xfrm>
          <a:prstGeom prst="rect">
            <a:avLst/>
          </a:prstGeom>
        </p:spPr>
        <p:txBody>
          <a:bodyPr wrap="none" fromWordArt="1">
            <a:prstTxWarp prst="textDoubleWave1">
              <a:avLst>
                <a:gd name="adj1" fmla="val 6500"/>
                <a:gd name="adj2" fmla="val 0"/>
              </a:avLst>
            </a:prstTxWarp>
          </a:bodyPr>
          <a:lstStyle/>
          <a:p>
            <a:pPr algn="ctr"/>
            <a:r>
              <a:rPr lang="th-TH" sz="3600" kern="10" spc="-360">
                <a:ln w="12700">
                  <a:solidFill>
                    <a:srgbClr val="000099"/>
                  </a:solidFill>
                  <a:round/>
                  <a:headEnd/>
                  <a:tailEnd/>
                </a:ln>
                <a:solidFill>
                  <a:srgbClr val="33CCFF"/>
                </a:solidFill>
                <a:latin typeface="Impact"/>
              </a:rPr>
              <a:t>อันตรายจากการใช้สารระเหย</a:t>
            </a:r>
          </a:p>
        </p:txBody>
      </p:sp>
      <p:sp>
        <p:nvSpPr>
          <p:cNvPr id="7187" name="Rectangle 19"/>
          <p:cNvSpPr>
            <a:spLocks noChangeArrowheads="1"/>
          </p:cNvSpPr>
          <p:nvPr/>
        </p:nvSpPr>
        <p:spPr bwMode="auto">
          <a:xfrm>
            <a:off x="1547813" y="1125538"/>
            <a:ext cx="6048375" cy="436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r>
              <a:rPr lang="th-TH" b="1">
                <a:solidFill>
                  <a:srgbClr val="0000FF"/>
                </a:solidFill>
              </a:rPr>
              <a:t>ในปัจจุบันผู้ติดยาเสพติดได้หันไปหาตัวอื่นที่ราคาถูกกว่าหาได้ง่ายกว่ามาทดแทนผงขาว นั่นคือ "สารระเหย" ชนิดต่างๆ เช่น ทินเนอร์ผสมสี น้ำมันเบนซิน น้ำมันไฟแช็ก น้ำมันก๊าด น้ำมันแล็กเกอร์ กาวชนิดต่างๆ น้ำมันชักเงา ยาทาเล็บ ตลอดจนสเปรย์ชนิดต่างๆ โดยหารู้ไม่ว่าเป็นการหนีเสือปะจระเข้เพราะสารเสพติดแบบใหม่นี้มีพิษร้ายแรงกว่าเฮโรอีนมากมายหลายสิบเท่า เพราะในขณะที่เฮโรอีนทำให้สุขภาพทั่วไปทุรดโทรมก็จริงแต่ก็ไม่ได้ทิ้งความพิการถาวรไว้ให้แก่อวัยวะใดๆ ในร่างกาย และหากเลิกเสพ พักฟื้นไม่นานสุขภาพก็จะแข็งแรงกลับสู่สภาพปกติได้ ปกติได้อีก</a:t>
            </a:r>
            <a:r>
              <a:rPr lang="th-TH"/>
              <a:t> </a:t>
            </a:r>
          </a:p>
        </p:txBody>
      </p:sp>
      <p:sp>
        <p:nvSpPr>
          <p:cNvPr id="7194" name="Oval 26"/>
          <p:cNvSpPr>
            <a:spLocks noChangeArrowheads="1"/>
          </p:cNvSpPr>
          <p:nvPr/>
        </p:nvSpPr>
        <p:spPr bwMode="auto">
          <a:xfrm>
            <a:off x="0" y="3860800"/>
            <a:ext cx="792163" cy="647700"/>
          </a:xfrm>
          <a:prstGeom prst="ellipse">
            <a:avLst/>
          </a:prstGeom>
          <a:gradFill rotWithShape="1">
            <a:gsLst>
              <a:gs pos="0">
                <a:srgbClr val="FF0000"/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th-TH"/>
          </a:p>
        </p:txBody>
      </p:sp>
      <p:sp>
        <p:nvSpPr>
          <p:cNvPr id="7195" name="Oval 27"/>
          <p:cNvSpPr>
            <a:spLocks noChangeArrowheads="1"/>
          </p:cNvSpPr>
          <p:nvPr/>
        </p:nvSpPr>
        <p:spPr bwMode="auto">
          <a:xfrm>
            <a:off x="2268538" y="2997200"/>
            <a:ext cx="792162" cy="647700"/>
          </a:xfrm>
          <a:prstGeom prst="ellipse">
            <a:avLst/>
          </a:prstGeom>
          <a:gradFill rotWithShape="1">
            <a:gsLst>
              <a:gs pos="0">
                <a:srgbClr val="FF0000"/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th-TH"/>
          </a:p>
        </p:txBody>
      </p:sp>
      <p:sp>
        <p:nvSpPr>
          <p:cNvPr id="7197" name="Oval 29"/>
          <p:cNvSpPr>
            <a:spLocks noChangeArrowheads="1"/>
          </p:cNvSpPr>
          <p:nvPr/>
        </p:nvSpPr>
        <p:spPr bwMode="auto">
          <a:xfrm>
            <a:off x="4140200" y="4149725"/>
            <a:ext cx="792163" cy="647700"/>
          </a:xfrm>
          <a:prstGeom prst="ellipse">
            <a:avLst/>
          </a:prstGeom>
          <a:gradFill rotWithShape="1">
            <a:gsLst>
              <a:gs pos="0">
                <a:srgbClr val="FF0000"/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th-TH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8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7" dur="3000"/>
                                        <p:tgtEl>
                                          <p:spTgt spid="7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8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0" dur="3000"/>
                                        <p:tgtEl>
                                          <p:spTgt spid="7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8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3" dur="3000"/>
                                        <p:tgtEl>
                                          <p:spTgt spid="7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8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6" dur="3000"/>
                                        <p:tgtEl>
                                          <p:spTgt spid="7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1" presetClass="entr" presetSubtype="8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9" dur="3000"/>
                                        <p:tgtEl>
                                          <p:spTgt spid="7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1" presetClass="entr" presetSubtype="8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22" dur="3000"/>
                                        <p:tgtEl>
                                          <p:spTgt spid="7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1" presetClass="entr" presetSubtype="8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25" dur="3000"/>
                                        <p:tgtEl>
                                          <p:spTgt spid="7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96" grpId="0" animBg="1"/>
      <p:bldP spid="7200" grpId="0" animBg="1"/>
      <p:bldP spid="7198" grpId="0" animBg="1"/>
      <p:bldP spid="7188" grpId="0" animBg="1"/>
      <p:bldP spid="7194" grpId="0" animBg="1"/>
      <p:bldP spid="7195" grpId="0" animBg="1"/>
      <p:bldP spid="719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47" name="Oval 55"/>
          <p:cNvSpPr>
            <a:spLocks noChangeArrowheads="1"/>
          </p:cNvSpPr>
          <p:nvPr/>
        </p:nvSpPr>
        <p:spPr bwMode="auto">
          <a:xfrm>
            <a:off x="971550" y="836613"/>
            <a:ext cx="7129463" cy="647700"/>
          </a:xfrm>
          <a:prstGeom prst="ellipse">
            <a:avLst/>
          </a:prstGeom>
          <a:gradFill rotWithShape="1">
            <a:gsLst>
              <a:gs pos="0">
                <a:srgbClr val="FF0000"/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th-TH"/>
          </a:p>
        </p:txBody>
      </p:sp>
      <p:grpSp>
        <p:nvGrpSpPr>
          <p:cNvPr id="8196" name="Group 4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sp>
          <p:nvSpPr>
            <p:cNvPr id="8197" name="Rectangle 5"/>
            <p:cNvSpPr>
              <a:spLocks noChangeArrowheads="1"/>
            </p:cNvSpPr>
            <p:nvPr/>
          </p:nvSpPr>
          <p:spPr bwMode="auto">
            <a:xfrm>
              <a:off x="0" y="0"/>
              <a:ext cx="5760" cy="4320"/>
            </a:xfrm>
            <a:prstGeom prst="rect">
              <a:avLst/>
            </a:prstGeom>
            <a:noFill/>
            <a:ln w="190500">
              <a:solidFill>
                <a:srgbClr val="FF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th-TH"/>
            </a:p>
          </p:txBody>
        </p:sp>
        <p:sp>
          <p:nvSpPr>
            <p:cNvPr id="8198" name="Rectangle 6"/>
            <p:cNvSpPr>
              <a:spLocks noChangeArrowheads="1"/>
            </p:cNvSpPr>
            <p:nvPr/>
          </p:nvSpPr>
          <p:spPr bwMode="auto">
            <a:xfrm>
              <a:off x="81" y="81"/>
              <a:ext cx="5588" cy="4120"/>
            </a:xfrm>
            <a:prstGeom prst="rect">
              <a:avLst/>
            </a:prstGeom>
            <a:noFill/>
            <a:ln w="190500">
              <a:solidFill>
                <a:schemeClr val="bg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th-TH"/>
            </a:p>
          </p:txBody>
        </p:sp>
        <p:sp>
          <p:nvSpPr>
            <p:cNvPr id="8199" name="Rectangle 7"/>
            <p:cNvSpPr>
              <a:spLocks noChangeArrowheads="1"/>
            </p:cNvSpPr>
            <p:nvPr/>
          </p:nvSpPr>
          <p:spPr bwMode="auto">
            <a:xfrm>
              <a:off x="178" y="172"/>
              <a:ext cx="5381" cy="3906"/>
            </a:xfrm>
            <a:prstGeom prst="rect">
              <a:avLst/>
            </a:prstGeom>
            <a:noFill/>
            <a:ln w="190500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th-TH"/>
            </a:p>
          </p:txBody>
        </p:sp>
      </p:grpSp>
      <p:sp>
        <p:nvSpPr>
          <p:cNvPr id="8200" name="WordArt 8"/>
          <p:cNvSpPr>
            <a:spLocks noChangeArrowheads="1" noChangeShapeType="1" noTextEdit="1"/>
          </p:cNvSpPr>
          <p:nvPr/>
        </p:nvSpPr>
        <p:spPr bwMode="auto">
          <a:xfrm>
            <a:off x="1187450" y="692150"/>
            <a:ext cx="6705600" cy="657225"/>
          </a:xfrm>
          <a:prstGeom prst="rect">
            <a:avLst/>
          </a:prstGeom>
        </p:spPr>
        <p:txBody>
          <a:bodyPr wrap="none" fromWordArt="1">
            <a:prstTxWarp prst="textDoubleWave1">
              <a:avLst>
                <a:gd name="adj1" fmla="val 6500"/>
                <a:gd name="adj2" fmla="val 0"/>
              </a:avLst>
            </a:prstTxWarp>
          </a:bodyPr>
          <a:lstStyle/>
          <a:p>
            <a:pPr algn="ctr"/>
            <a:r>
              <a:rPr lang="th-TH" sz="3600" kern="10" spc="-360">
                <a:ln w="12700">
                  <a:solidFill>
                    <a:srgbClr val="000099"/>
                  </a:solidFill>
                  <a:round/>
                  <a:headEnd/>
                  <a:tailEnd/>
                </a:ln>
                <a:solidFill>
                  <a:srgbClr val="33CCFF"/>
                </a:solidFill>
                <a:latin typeface="Impact"/>
              </a:rPr>
              <a:t>บทลงโทษเกี่ยวกับยาเสพติดให้โทษ</a:t>
            </a:r>
          </a:p>
        </p:txBody>
      </p:sp>
      <p:sp>
        <p:nvSpPr>
          <p:cNvPr id="8201" name="Rectangle 9"/>
          <p:cNvSpPr>
            <a:spLocks noChangeArrowheads="1"/>
          </p:cNvSpPr>
          <p:nvPr/>
        </p:nvSpPr>
        <p:spPr bwMode="auto">
          <a:xfrm>
            <a:off x="1403350" y="1711325"/>
            <a:ext cx="6408738" cy="3508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r>
              <a:rPr lang="en-US" b="1">
                <a:solidFill>
                  <a:srgbClr val="0000FF"/>
                </a:solidFill>
              </a:rPr>
              <a:t>- </a:t>
            </a:r>
            <a:r>
              <a:rPr lang="th-TH" b="1">
                <a:solidFill>
                  <a:srgbClr val="0000FF"/>
                </a:solidFill>
              </a:rPr>
              <a:t>ผู้จำหน่ายหรือมีเฮโรอีนไว้ในครอบครอง น้ำหนักไม่เกิน </a:t>
            </a:r>
            <a:r>
              <a:rPr lang="en-US" b="1">
                <a:solidFill>
                  <a:srgbClr val="0000FF"/>
                </a:solidFill>
              </a:rPr>
              <a:t>100 </a:t>
            </a:r>
            <a:r>
              <a:rPr lang="th-TH" b="1">
                <a:solidFill>
                  <a:srgbClr val="0000FF"/>
                </a:solidFill>
              </a:rPr>
              <a:t>กรัม จำคุกตั้งแต่ </a:t>
            </a:r>
            <a:r>
              <a:rPr lang="en-US" b="1">
                <a:solidFill>
                  <a:srgbClr val="0000FF"/>
                </a:solidFill>
              </a:rPr>
              <a:t>5 </a:t>
            </a:r>
            <a:r>
              <a:rPr lang="th-TH" b="1">
                <a:solidFill>
                  <a:srgbClr val="0000FF"/>
                </a:solidFill>
              </a:rPr>
              <a:t>ปี ถึงตลอดชีวิต</a:t>
            </a:r>
            <a:r>
              <a:rPr lang="en-US" b="1">
                <a:solidFill>
                  <a:srgbClr val="0000FF"/>
                </a:solidFill>
              </a:rPr>
              <a:t/>
            </a:r>
            <a:br>
              <a:rPr lang="en-US" b="1">
                <a:solidFill>
                  <a:srgbClr val="0000FF"/>
                </a:solidFill>
              </a:rPr>
            </a:br>
            <a:r>
              <a:rPr lang="th-TH" b="1">
                <a:solidFill>
                  <a:srgbClr val="0000FF"/>
                </a:solidFill>
              </a:rPr>
              <a:t>และปรับตั้งแต่ </a:t>
            </a:r>
            <a:r>
              <a:rPr lang="en-US" b="1">
                <a:solidFill>
                  <a:srgbClr val="0000FF"/>
                </a:solidFill>
              </a:rPr>
              <a:t>50,000-500,000 </a:t>
            </a:r>
            <a:r>
              <a:rPr lang="th-TH" b="1">
                <a:solidFill>
                  <a:srgbClr val="0000FF"/>
                </a:solidFill>
              </a:rPr>
              <a:t>บาท เกิน </a:t>
            </a:r>
            <a:r>
              <a:rPr lang="en-US" b="1">
                <a:solidFill>
                  <a:srgbClr val="0000FF"/>
                </a:solidFill>
              </a:rPr>
              <a:t>100 </a:t>
            </a:r>
            <a:r>
              <a:rPr lang="th-TH" b="1">
                <a:solidFill>
                  <a:srgbClr val="0000FF"/>
                </a:solidFill>
              </a:rPr>
              <a:t>กรัม ประหารชีวิตหรือจำคุกตลอดชีวิต</a:t>
            </a:r>
            <a:r>
              <a:rPr lang="en-US" b="1">
                <a:solidFill>
                  <a:srgbClr val="0000FF"/>
                </a:solidFill>
              </a:rPr>
              <a:t/>
            </a:r>
            <a:br>
              <a:rPr lang="en-US" b="1">
                <a:solidFill>
                  <a:srgbClr val="0000FF"/>
                </a:solidFill>
              </a:rPr>
            </a:br>
            <a:r>
              <a:rPr lang="en-US" b="1">
                <a:solidFill>
                  <a:srgbClr val="0000FF"/>
                </a:solidFill>
              </a:rPr>
              <a:t>- </a:t>
            </a:r>
            <a:r>
              <a:rPr lang="th-TH" b="1">
                <a:solidFill>
                  <a:srgbClr val="0000FF"/>
                </a:solidFill>
              </a:rPr>
              <a:t>มีเฮโรอีนไว้ในครอบครอง โทษจำคุกตั้งแต่ </a:t>
            </a:r>
            <a:r>
              <a:rPr lang="en-US" b="1">
                <a:solidFill>
                  <a:srgbClr val="0000FF"/>
                </a:solidFill>
              </a:rPr>
              <a:t>1-10 </a:t>
            </a:r>
            <a:r>
              <a:rPr lang="th-TH" b="1">
                <a:solidFill>
                  <a:srgbClr val="0000FF"/>
                </a:solidFill>
              </a:rPr>
              <a:t>ปี และปรับตั้งแต่ </a:t>
            </a:r>
            <a:r>
              <a:rPr lang="en-US" b="1">
                <a:solidFill>
                  <a:srgbClr val="0000FF"/>
                </a:solidFill>
              </a:rPr>
              <a:t>10,000-100,000 </a:t>
            </a:r>
            <a:r>
              <a:rPr lang="th-TH" b="1">
                <a:solidFill>
                  <a:srgbClr val="0000FF"/>
                </a:solidFill>
              </a:rPr>
              <a:t>บาท</a:t>
            </a:r>
            <a:r>
              <a:rPr lang="en-US" b="1">
                <a:solidFill>
                  <a:srgbClr val="0000FF"/>
                </a:solidFill>
              </a:rPr>
              <a:t/>
            </a:r>
            <a:br>
              <a:rPr lang="en-US" b="1">
                <a:solidFill>
                  <a:srgbClr val="0000FF"/>
                </a:solidFill>
              </a:rPr>
            </a:br>
            <a:r>
              <a:rPr lang="en-US" b="1">
                <a:solidFill>
                  <a:srgbClr val="0000FF"/>
                </a:solidFill>
              </a:rPr>
              <a:t>- </a:t>
            </a:r>
            <a:r>
              <a:rPr lang="th-TH" b="1">
                <a:solidFill>
                  <a:srgbClr val="0000FF"/>
                </a:solidFill>
              </a:rPr>
              <a:t>ผู้เสพเฮโรอีนมีโทษจำคุกตั้งแต่ </a:t>
            </a:r>
            <a:r>
              <a:rPr lang="en-US" b="1">
                <a:solidFill>
                  <a:srgbClr val="0000FF"/>
                </a:solidFill>
              </a:rPr>
              <a:t>6 </a:t>
            </a:r>
            <a:r>
              <a:rPr lang="th-TH" b="1">
                <a:solidFill>
                  <a:srgbClr val="0000FF"/>
                </a:solidFill>
              </a:rPr>
              <a:t>เดือน</a:t>
            </a:r>
            <a:r>
              <a:rPr lang="en-US" b="1">
                <a:solidFill>
                  <a:srgbClr val="0000FF"/>
                </a:solidFill>
              </a:rPr>
              <a:t> - 10 </a:t>
            </a:r>
            <a:r>
              <a:rPr lang="th-TH" b="1">
                <a:solidFill>
                  <a:srgbClr val="0000FF"/>
                </a:solidFill>
              </a:rPr>
              <a:t>ปี และปรับตั้งแต่ </a:t>
            </a:r>
            <a:r>
              <a:rPr lang="en-US" b="1">
                <a:solidFill>
                  <a:srgbClr val="0000FF"/>
                </a:solidFill>
              </a:rPr>
              <a:t>5,000-100,000 </a:t>
            </a:r>
            <a:r>
              <a:rPr lang="th-TH" b="1">
                <a:solidFill>
                  <a:srgbClr val="0000FF"/>
                </a:solidFill>
              </a:rPr>
              <a:t>บาท</a:t>
            </a:r>
            <a:r>
              <a:rPr lang="en-US" b="1">
                <a:solidFill>
                  <a:srgbClr val="0000FF"/>
                </a:solidFill>
              </a:rPr>
              <a:t> </a:t>
            </a:r>
          </a:p>
        </p:txBody>
      </p:sp>
      <p:grpSp>
        <p:nvGrpSpPr>
          <p:cNvPr id="8202" name="Group 10"/>
          <p:cNvGrpSpPr>
            <a:grpSpLocks/>
          </p:cNvGrpSpPr>
          <p:nvPr/>
        </p:nvGrpSpPr>
        <p:grpSpPr bwMode="auto">
          <a:xfrm>
            <a:off x="-346075" y="4716463"/>
            <a:ext cx="2160588" cy="2141537"/>
            <a:chOff x="1904" y="3092"/>
            <a:chExt cx="1361" cy="1349"/>
          </a:xfrm>
        </p:grpSpPr>
        <p:sp>
          <p:nvSpPr>
            <p:cNvPr id="8203" name="AutoShape 11"/>
            <p:cNvSpPr>
              <a:spLocks noChangeArrowheads="1"/>
            </p:cNvSpPr>
            <p:nvPr/>
          </p:nvSpPr>
          <p:spPr bwMode="auto">
            <a:xfrm>
              <a:off x="2311" y="3092"/>
              <a:ext cx="544" cy="681"/>
            </a:xfrm>
            <a:custGeom>
              <a:avLst/>
              <a:gdLst>
                <a:gd name="T0" fmla="*/ 10860 w 21600"/>
                <a:gd name="T1" fmla="*/ 2187 h 21600"/>
                <a:gd name="T2" fmla="*/ 2928 w 21600"/>
                <a:gd name="T3" fmla="*/ 10800 h 21600"/>
                <a:gd name="T4" fmla="*/ 10860 w 21600"/>
                <a:gd name="T5" fmla="*/ 21600 h 21600"/>
                <a:gd name="T6" fmla="*/ 18672 w 21600"/>
                <a:gd name="T7" fmla="*/ 10800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5037 w 21600"/>
                <a:gd name="T13" fmla="*/ 2277 h 21600"/>
                <a:gd name="T14" fmla="*/ 16557 w 21600"/>
                <a:gd name="T15" fmla="*/ 13677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0860" y="2187"/>
                  </a:moveTo>
                  <a:cubicBezTo>
                    <a:pt x="10451" y="1746"/>
                    <a:pt x="9529" y="1018"/>
                    <a:pt x="9015" y="730"/>
                  </a:cubicBezTo>
                  <a:cubicBezTo>
                    <a:pt x="7865" y="152"/>
                    <a:pt x="6685" y="0"/>
                    <a:pt x="5415" y="0"/>
                  </a:cubicBezTo>
                  <a:cubicBezTo>
                    <a:pt x="4175" y="152"/>
                    <a:pt x="2995" y="575"/>
                    <a:pt x="1967" y="1305"/>
                  </a:cubicBezTo>
                  <a:cubicBezTo>
                    <a:pt x="1150" y="2187"/>
                    <a:pt x="575" y="3222"/>
                    <a:pt x="242" y="4220"/>
                  </a:cubicBezTo>
                  <a:cubicBezTo>
                    <a:pt x="0" y="5410"/>
                    <a:pt x="242" y="6560"/>
                    <a:pt x="575" y="7597"/>
                  </a:cubicBezTo>
                  <a:lnTo>
                    <a:pt x="10860" y="21600"/>
                  </a:lnTo>
                  <a:lnTo>
                    <a:pt x="20995" y="7597"/>
                  </a:lnTo>
                  <a:cubicBezTo>
                    <a:pt x="21480" y="6560"/>
                    <a:pt x="21600" y="5410"/>
                    <a:pt x="21480" y="4220"/>
                  </a:cubicBezTo>
                  <a:cubicBezTo>
                    <a:pt x="21115" y="3222"/>
                    <a:pt x="20420" y="2187"/>
                    <a:pt x="19632" y="1305"/>
                  </a:cubicBezTo>
                  <a:cubicBezTo>
                    <a:pt x="18575" y="575"/>
                    <a:pt x="17425" y="152"/>
                    <a:pt x="16275" y="0"/>
                  </a:cubicBezTo>
                  <a:cubicBezTo>
                    <a:pt x="15005" y="0"/>
                    <a:pt x="13735" y="152"/>
                    <a:pt x="12705" y="730"/>
                  </a:cubicBezTo>
                  <a:cubicBezTo>
                    <a:pt x="12176" y="1018"/>
                    <a:pt x="11254" y="1746"/>
                    <a:pt x="10860" y="2187"/>
                  </a:cubicBezTo>
                  <a:close/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FF0000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th-TH"/>
            </a:p>
          </p:txBody>
        </p:sp>
        <p:sp>
          <p:nvSpPr>
            <p:cNvPr id="8204" name="AutoShape 12"/>
            <p:cNvSpPr>
              <a:spLocks noChangeArrowheads="1"/>
            </p:cNvSpPr>
            <p:nvPr/>
          </p:nvSpPr>
          <p:spPr bwMode="auto">
            <a:xfrm rot="10800000">
              <a:off x="2306" y="3760"/>
              <a:ext cx="544" cy="681"/>
            </a:xfrm>
            <a:custGeom>
              <a:avLst/>
              <a:gdLst>
                <a:gd name="T0" fmla="*/ 10860 w 21600"/>
                <a:gd name="T1" fmla="*/ 2187 h 21600"/>
                <a:gd name="T2" fmla="*/ 2928 w 21600"/>
                <a:gd name="T3" fmla="*/ 10800 h 21600"/>
                <a:gd name="T4" fmla="*/ 10860 w 21600"/>
                <a:gd name="T5" fmla="*/ 21600 h 21600"/>
                <a:gd name="T6" fmla="*/ 18672 w 21600"/>
                <a:gd name="T7" fmla="*/ 10800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5037 w 21600"/>
                <a:gd name="T13" fmla="*/ 2277 h 21600"/>
                <a:gd name="T14" fmla="*/ 16557 w 21600"/>
                <a:gd name="T15" fmla="*/ 13677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0860" y="2187"/>
                  </a:moveTo>
                  <a:cubicBezTo>
                    <a:pt x="10451" y="1746"/>
                    <a:pt x="9529" y="1018"/>
                    <a:pt x="9015" y="730"/>
                  </a:cubicBezTo>
                  <a:cubicBezTo>
                    <a:pt x="7865" y="152"/>
                    <a:pt x="6685" y="0"/>
                    <a:pt x="5415" y="0"/>
                  </a:cubicBezTo>
                  <a:cubicBezTo>
                    <a:pt x="4175" y="152"/>
                    <a:pt x="2995" y="575"/>
                    <a:pt x="1967" y="1305"/>
                  </a:cubicBezTo>
                  <a:cubicBezTo>
                    <a:pt x="1150" y="2187"/>
                    <a:pt x="575" y="3222"/>
                    <a:pt x="242" y="4220"/>
                  </a:cubicBezTo>
                  <a:cubicBezTo>
                    <a:pt x="0" y="5410"/>
                    <a:pt x="242" y="6560"/>
                    <a:pt x="575" y="7597"/>
                  </a:cubicBezTo>
                  <a:lnTo>
                    <a:pt x="10860" y="21600"/>
                  </a:lnTo>
                  <a:lnTo>
                    <a:pt x="20995" y="7597"/>
                  </a:lnTo>
                  <a:cubicBezTo>
                    <a:pt x="21480" y="6560"/>
                    <a:pt x="21600" y="5410"/>
                    <a:pt x="21480" y="4220"/>
                  </a:cubicBezTo>
                  <a:cubicBezTo>
                    <a:pt x="21115" y="3222"/>
                    <a:pt x="20420" y="2187"/>
                    <a:pt x="19632" y="1305"/>
                  </a:cubicBezTo>
                  <a:cubicBezTo>
                    <a:pt x="18575" y="575"/>
                    <a:pt x="17425" y="152"/>
                    <a:pt x="16275" y="0"/>
                  </a:cubicBezTo>
                  <a:cubicBezTo>
                    <a:pt x="15005" y="0"/>
                    <a:pt x="13735" y="152"/>
                    <a:pt x="12705" y="730"/>
                  </a:cubicBezTo>
                  <a:cubicBezTo>
                    <a:pt x="12176" y="1018"/>
                    <a:pt x="11254" y="1746"/>
                    <a:pt x="10860" y="2187"/>
                  </a:cubicBezTo>
                  <a:close/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FF0000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th-TH"/>
            </a:p>
          </p:txBody>
        </p:sp>
        <p:sp>
          <p:nvSpPr>
            <p:cNvPr id="8205" name="AutoShape 13"/>
            <p:cNvSpPr>
              <a:spLocks noChangeArrowheads="1"/>
            </p:cNvSpPr>
            <p:nvPr/>
          </p:nvSpPr>
          <p:spPr bwMode="auto">
            <a:xfrm rot="-5004230">
              <a:off x="1973" y="3385"/>
              <a:ext cx="544" cy="681"/>
            </a:xfrm>
            <a:custGeom>
              <a:avLst/>
              <a:gdLst>
                <a:gd name="T0" fmla="*/ 10860 w 21600"/>
                <a:gd name="T1" fmla="*/ 2187 h 21600"/>
                <a:gd name="T2" fmla="*/ 2928 w 21600"/>
                <a:gd name="T3" fmla="*/ 10800 h 21600"/>
                <a:gd name="T4" fmla="*/ 10860 w 21600"/>
                <a:gd name="T5" fmla="*/ 21600 h 21600"/>
                <a:gd name="T6" fmla="*/ 18672 w 21600"/>
                <a:gd name="T7" fmla="*/ 10800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5037 w 21600"/>
                <a:gd name="T13" fmla="*/ 2277 h 21600"/>
                <a:gd name="T14" fmla="*/ 16557 w 21600"/>
                <a:gd name="T15" fmla="*/ 13677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0860" y="2187"/>
                  </a:moveTo>
                  <a:cubicBezTo>
                    <a:pt x="10451" y="1746"/>
                    <a:pt x="9529" y="1018"/>
                    <a:pt x="9015" y="730"/>
                  </a:cubicBezTo>
                  <a:cubicBezTo>
                    <a:pt x="7865" y="152"/>
                    <a:pt x="6685" y="0"/>
                    <a:pt x="5415" y="0"/>
                  </a:cubicBezTo>
                  <a:cubicBezTo>
                    <a:pt x="4175" y="152"/>
                    <a:pt x="2995" y="575"/>
                    <a:pt x="1967" y="1305"/>
                  </a:cubicBezTo>
                  <a:cubicBezTo>
                    <a:pt x="1150" y="2187"/>
                    <a:pt x="575" y="3222"/>
                    <a:pt x="242" y="4220"/>
                  </a:cubicBezTo>
                  <a:cubicBezTo>
                    <a:pt x="0" y="5410"/>
                    <a:pt x="242" y="6560"/>
                    <a:pt x="575" y="7597"/>
                  </a:cubicBezTo>
                  <a:lnTo>
                    <a:pt x="10860" y="21600"/>
                  </a:lnTo>
                  <a:lnTo>
                    <a:pt x="20995" y="7597"/>
                  </a:lnTo>
                  <a:cubicBezTo>
                    <a:pt x="21480" y="6560"/>
                    <a:pt x="21600" y="5410"/>
                    <a:pt x="21480" y="4220"/>
                  </a:cubicBezTo>
                  <a:cubicBezTo>
                    <a:pt x="21115" y="3222"/>
                    <a:pt x="20420" y="2187"/>
                    <a:pt x="19632" y="1305"/>
                  </a:cubicBezTo>
                  <a:cubicBezTo>
                    <a:pt x="18575" y="575"/>
                    <a:pt x="17425" y="152"/>
                    <a:pt x="16275" y="0"/>
                  </a:cubicBezTo>
                  <a:cubicBezTo>
                    <a:pt x="15005" y="0"/>
                    <a:pt x="13735" y="152"/>
                    <a:pt x="12705" y="730"/>
                  </a:cubicBezTo>
                  <a:cubicBezTo>
                    <a:pt x="12176" y="1018"/>
                    <a:pt x="11254" y="1746"/>
                    <a:pt x="10860" y="2187"/>
                  </a:cubicBezTo>
                  <a:close/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FF0000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th-TH"/>
            </a:p>
          </p:txBody>
        </p:sp>
        <p:sp>
          <p:nvSpPr>
            <p:cNvPr id="8206" name="AutoShape 14"/>
            <p:cNvSpPr>
              <a:spLocks noChangeArrowheads="1"/>
            </p:cNvSpPr>
            <p:nvPr/>
          </p:nvSpPr>
          <p:spPr bwMode="auto">
            <a:xfrm rot="5400000">
              <a:off x="2653" y="3430"/>
              <a:ext cx="544" cy="681"/>
            </a:xfrm>
            <a:custGeom>
              <a:avLst/>
              <a:gdLst>
                <a:gd name="T0" fmla="*/ 10860 w 21600"/>
                <a:gd name="T1" fmla="*/ 2187 h 21600"/>
                <a:gd name="T2" fmla="*/ 2928 w 21600"/>
                <a:gd name="T3" fmla="*/ 10800 h 21600"/>
                <a:gd name="T4" fmla="*/ 10860 w 21600"/>
                <a:gd name="T5" fmla="*/ 21600 h 21600"/>
                <a:gd name="T6" fmla="*/ 18672 w 21600"/>
                <a:gd name="T7" fmla="*/ 10800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5037 w 21600"/>
                <a:gd name="T13" fmla="*/ 2277 h 21600"/>
                <a:gd name="T14" fmla="*/ 16557 w 21600"/>
                <a:gd name="T15" fmla="*/ 13677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0860" y="2187"/>
                  </a:moveTo>
                  <a:cubicBezTo>
                    <a:pt x="10451" y="1746"/>
                    <a:pt x="9529" y="1018"/>
                    <a:pt x="9015" y="730"/>
                  </a:cubicBezTo>
                  <a:cubicBezTo>
                    <a:pt x="7865" y="152"/>
                    <a:pt x="6685" y="0"/>
                    <a:pt x="5415" y="0"/>
                  </a:cubicBezTo>
                  <a:cubicBezTo>
                    <a:pt x="4175" y="152"/>
                    <a:pt x="2995" y="575"/>
                    <a:pt x="1967" y="1305"/>
                  </a:cubicBezTo>
                  <a:cubicBezTo>
                    <a:pt x="1150" y="2187"/>
                    <a:pt x="575" y="3222"/>
                    <a:pt x="242" y="4220"/>
                  </a:cubicBezTo>
                  <a:cubicBezTo>
                    <a:pt x="0" y="5410"/>
                    <a:pt x="242" y="6560"/>
                    <a:pt x="575" y="7597"/>
                  </a:cubicBezTo>
                  <a:lnTo>
                    <a:pt x="10860" y="21600"/>
                  </a:lnTo>
                  <a:lnTo>
                    <a:pt x="20995" y="7597"/>
                  </a:lnTo>
                  <a:cubicBezTo>
                    <a:pt x="21480" y="6560"/>
                    <a:pt x="21600" y="5410"/>
                    <a:pt x="21480" y="4220"/>
                  </a:cubicBezTo>
                  <a:cubicBezTo>
                    <a:pt x="21115" y="3222"/>
                    <a:pt x="20420" y="2187"/>
                    <a:pt x="19632" y="1305"/>
                  </a:cubicBezTo>
                  <a:cubicBezTo>
                    <a:pt x="18575" y="575"/>
                    <a:pt x="17425" y="152"/>
                    <a:pt x="16275" y="0"/>
                  </a:cubicBezTo>
                  <a:cubicBezTo>
                    <a:pt x="15005" y="0"/>
                    <a:pt x="13735" y="152"/>
                    <a:pt x="12705" y="730"/>
                  </a:cubicBezTo>
                  <a:cubicBezTo>
                    <a:pt x="12176" y="1018"/>
                    <a:pt x="11254" y="1746"/>
                    <a:pt x="10860" y="2187"/>
                  </a:cubicBezTo>
                  <a:close/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FF0000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th-TH"/>
            </a:p>
          </p:txBody>
        </p:sp>
      </p:grpSp>
      <p:grpSp>
        <p:nvGrpSpPr>
          <p:cNvPr id="8207" name="Group 15"/>
          <p:cNvGrpSpPr>
            <a:grpSpLocks/>
          </p:cNvGrpSpPr>
          <p:nvPr/>
        </p:nvGrpSpPr>
        <p:grpSpPr bwMode="auto">
          <a:xfrm>
            <a:off x="0" y="5021263"/>
            <a:ext cx="1439863" cy="1484312"/>
            <a:chOff x="1904" y="3092"/>
            <a:chExt cx="1361" cy="1349"/>
          </a:xfrm>
        </p:grpSpPr>
        <p:sp>
          <p:nvSpPr>
            <p:cNvPr id="8208" name="AutoShape 16"/>
            <p:cNvSpPr>
              <a:spLocks noChangeArrowheads="1"/>
            </p:cNvSpPr>
            <p:nvPr/>
          </p:nvSpPr>
          <p:spPr bwMode="auto">
            <a:xfrm>
              <a:off x="2311" y="3092"/>
              <a:ext cx="544" cy="681"/>
            </a:xfrm>
            <a:custGeom>
              <a:avLst/>
              <a:gdLst>
                <a:gd name="T0" fmla="*/ 10860 w 21600"/>
                <a:gd name="T1" fmla="*/ 2187 h 21600"/>
                <a:gd name="T2" fmla="*/ 2928 w 21600"/>
                <a:gd name="T3" fmla="*/ 10800 h 21600"/>
                <a:gd name="T4" fmla="*/ 10860 w 21600"/>
                <a:gd name="T5" fmla="*/ 21600 h 21600"/>
                <a:gd name="T6" fmla="*/ 18672 w 21600"/>
                <a:gd name="T7" fmla="*/ 10800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5037 w 21600"/>
                <a:gd name="T13" fmla="*/ 2277 h 21600"/>
                <a:gd name="T14" fmla="*/ 16557 w 21600"/>
                <a:gd name="T15" fmla="*/ 13677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0860" y="2187"/>
                  </a:moveTo>
                  <a:cubicBezTo>
                    <a:pt x="10451" y="1746"/>
                    <a:pt x="9529" y="1018"/>
                    <a:pt x="9015" y="730"/>
                  </a:cubicBezTo>
                  <a:cubicBezTo>
                    <a:pt x="7865" y="152"/>
                    <a:pt x="6685" y="0"/>
                    <a:pt x="5415" y="0"/>
                  </a:cubicBezTo>
                  <a:cubicBezTo>
                    <a:pt x="4175" y="152"/>
                    <a:pt x="2995" y="575"/>
                    <a:pt x="1967" y="1305"/>
                  </a:cubicBezTo>
                  <a:cubicBezTo>
                    <a:pt x="1150" y="2187"/>
                    <a:pt x="575" y="3222"/>
                    <a:pt x="242" y="4220"/>
                  </a:cubicBezTo>
                  <a:cubicBezTo>
                    <a:pt x="0" y="5410"/>
                    <a:pt x="242" y="6560"/>
                    <a:pt x="575" y="7597"/>
                  </a:cubicBezTo>
                  <a:lnTo>
                    <a:pt x="10860" y="21600"/>
                  </a:lnTo>
                  <a:lnTo>
                    <a:pt x="20995" y="7597"/>
                  </a:lnTo>
                  <a:cubicBezTo>
                    <a:pt x="21480" y="6560"/>
                    <a:pt x="21600" y="5410"/>
                    <a:pt x="21480" y="4220"/>
                  </a:cubicBezTo>
                  <a:cubicBezTo>
                    <a:pt x="21115" y="3222"/>
                    <a:pt x="20420" y="2187"/>
                    <a:pt x="19632" y="1305"/>
                  </a:cubicBezTo>
                  <a:cubicBezTo>
                    <a:pt x="18575" y="575"/>
                    <a:pt x="17425" y="152"/>
                    <a:pt x="16275" y="0"/>
                  </a:cubicBezTo>
                  <a:cubicBezTo>
                    <a:pt x="15005" y="0"/>
                    <a:pt x="13735" y="152"/>
                    <a:pt x="12705" y="730"/>
                  </a:cubicBezTo>
                  <a:cubicBezTo>
                    <a:pt x="12176" y="1018"/>
                    <a:pt x="11254" y="1746"/>
                    <a:pt x="10860" y="2187"/>
                  </a:cubicBezTo>
                  <a:close/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0000FF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th-TH"/>
            </a:p>
          </p:txBody>
        </p:sp>
        <p:sp>
          <p:nvSpPr>
            <p:cNvPr id="8209" name="AutoShape 17"/>
            <p:cNvSpPr>
              <a:spLocks noChangeArrowheads="1"/>
            </p:cNvSpPr>
            <p:nvPr/>
          </p:nvSpPr>
          <p:spPr bwMode="auto">
            <a:xfrm rot="10800000">
              <a:off x="2306" y="3760"/>
              <a:ext cx="544" cy="681"/>
            </a:xfrm>
            <a:custGeom>
              <a:avLst/>
              <a:gdLst>
                <a:gd name="T0" fmla="*/ 10860 w 21600"/>
                <a:gd name="T1" fmla="*/ 2187 h 21600"/>
                <a:gd name="T2" fmla="*/ 2928 w 21600"/>
                <a:gd name="T3" fmla="*/ 10800 h 21600"/>
                <a:gd name="T4" fmla="*/ 10860 w 21600"/>
                <a:gd name="T5" fmla="*/ 21600 h 21600"/>
                <a:gd name="T6" fmla="*/ 18672 w 21600"/>
                <a:gd name="T7" fmla="*/ 10800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5037 w 21600"/>
                <a:gd name="T13" fmla="*/ 2277 h 21600"/>
                <a:gd name="T14" fmla="*/ 16557 w 21600"/>
                <a:gd name="T15" fmla="*/ 13677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0860" y="2187"/>
                  </a:moveTo>
                  <a:cubicBezTo>
                    <a:pt x="10451" y="1746"/>
                    <a:pt x="9529" y="1018"/>
                    <a:pt x="9015" y="730"/>
                  </a:cubicBezTo>
                  <a:cubicBezTo>
                    <a:pt x="7865" y="152"/>
                    <a:pt x="6685" y="0"/>
                    <a:pt x="5415" y="0"/>
                  </a:cubicBezTo>
                  <a:cubicBezTo>
                    <a:pt x="4175" y="152"/>
                    <a:pt x="2995" y="575"/>
                    <a:pt x="1967" y="1305"/>
                  </a:cubicBezTo>
                  <a:cubicBezTo>
                    <a:pt x="1150" y="2187"/>
                    <a:pt x="575" y="3222"/>
                    <a:pt x="242" y="4220"/>
                  </a:cubicBezTo>
                  <a:cubicBezTo>
                    <a:pt x="0" y="5410"/>
                    <a:pt x="242" y="6560"/>
                    <a:pt x="575" y="7597"/>
                  </a:cubicBezTo>
                  <a:lnTo>
                    <a:pt x="10860" y="21600"/>
                  </a:lnTo>
                  <a:lnTo>
                    <a:pt x="20995" y="7597"/>
                  </a:lnTo>
                  <a:cubicBezTo>
                    <a:pt x="21480" y="6560"/>
                    <a:pt x="21600" y="5410"/>
                    <a:pt x="21480" y="4220"/>
                  </a:cubicBezTo>
                  <a:cubicBezTo>
                    <a:pt x="21115" y="3222"/>
                    <a:pt x="20420" y="2187"/>
                    <a:pt x="19632" y="1305"/>
                  </a:cubicBezTo>
                  <a:cubicBezTo>
                    <a:pt x="18575" y="575"/>
                    <a:pt x="17425" y="152"/>
                    <a:pt x="16275" y="0"/>
                  </a:cubicBezTo>
                  <a:cubicBezTo>
                    <a:pt x="15005" y="0"/>
                    <a:pt x="13735" y="152"/>
                    <a:pt x="12705" y="730"/>
                  </a:cubicBezTo>
                  <a:cubicBezTo>
                    <a:pt x="12176" y="1018"/>
                    <a:pt x="11254" y="1746"/>
                    <a:pt x="10860" y="2187"/>
                  </a:cubicBezTo>
                  <a:close/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0000FF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th-TH"/>
            </a:p>
          </p:txBody>
        </p:sp>
        <p:sp>
          <p:nvSpPr>
            <p:cNvPr id="8210" name="AutoShape 18"/>
            <p:cNvSpPr>
              <a:spLocks noChangeArrowheads="1"/>
            </p:cNvSpPr>
            <p:nvPr/>
          </p:nvSpPr>
          <p:spPr bwMode="auto">
            <a:xfrm rot="-5004230">
              <a:off x="1973" y="3385"/>
              <a:ext cx="544" cy="681"/>
            </a:xfrm>
            <a:custGeom>
              <a:avLst/>
              <a:gdLst>
                <a:gd name="T0" fmla="*/ 10860 w 21600"/>
                <a:gd name="T1" fmla="*/ 2187 h 21600"/>
                <a:gd name="T2" fmla="*/ 2928 w 21600"/>
                <a:gd name="T3" fmla="*/ 10800 h 21600"/>
                <a:gd name="T4" fmla="*/ 10860 w 21600"/>
                <a:gd name="T5" fmla="*/ 21600 h 21600"/>
                <a:gd name="T6" fmla="*/ 18672 w 21600"/>
                <a:gd name="T7" fmla="*/ 10800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5037 w 21600"/>
                <a:gd name="T13" fmla="*/ 2277 h 21600"/>
                <a:gd name="T14" fmla="*/ 16557 w 21600"/>
                <a:gd name="T15" fmla="*/ 13677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0860" y="2187"/>
                  </a:moveTo>
                  <a:cubicBezTo>
                    <a:pt x="10451" y="1746"/>
                    <a:pt x="9529" y="1018"/>
                    <a:pt x="9015" y="730"/>
                  </a:cubicBezTo>
                  <a:cubicBezTo>
                    <a:pt x="7865" y="152"/>
                    <a:pt x="6685" y="0"/>
                    <a:pt x="5415" y="0"/>
                  </a:cubicBezTo>
                  <a:cubicBezTo>
                    <a:pt x="4175" y="152"/>
                    <a:pt x="2995" y="575"/>
                    <a:pt x="1967" y="1305"/>
                  </a:cubicBezTo>
                  <a:cubicBezTo>
                    <a:pt x="1150" y="2187"/>
                    <a:pt x="575" y="3222"/>
                    <a:pt x="242" y="4220"/>
                  </a:cubicBezTo>
                  <a:cubicBezTo>
                    <a:pt x="0" y="5410"/>
                    <a:pt x="242" y="6560"/>
                    <a:pt x="575" y="7597"/>
                  </a:cubicBezTo>
                  <a:lnTo>
                    <a:pt x="10860" y="21600"/>
                  </a:lnTo>
                  <a:lnTo>
                    <a:pt x="20995" y="7597"/>
                  </a:lnTo>
                  <a:cubicBezTo>
                    <a:pt x="21480" y="6560"/>
                    <a:pt x="21600" y="5410"/>
                    <a:pt x="21480" y="4220"/>
                  </a:cubicBezTo>
                  <a:cubicBezTo>
                    <a:pt x="21115" y="3222"/>
                    <a:pt x="20420" y="2187"/>
                    <a:pt x="19632" y="1305"/>
                  </a:cubicBezTo>
                  <a:cubicBezTo>
                    <a:pt x="18575" y="575"/>
                    <a:pt x="17425" y="152"/>
                    <a:pt x="16275" y="0"/>
                  </a:cubicBezTo>
                  <a:cubicBezTo>
                    <a:pt x="15005" y="0"/>
                    <a:pt x="13735" y="152"/>
                    <a:pt x="12705" y="730"/>
                  </a:cubicBezTo>
                  <a:cubicBezTo>
                    <a:pt x="12176" y="1018"/>
                    <a:pt x="11254" y="1746"/>
                    <a:pt x="10860" y="2187"/>
                  </a:cubicBezTo>
                  <a:close/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0000FF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th-TH"/>
            </a:p>
          </p:txBody>
        </p:sp>
        <p:sp>
          <p:nvSpPr>
            <p:cNvPr id="8211" name="AutoShape 19"/>
            <p:cNvSpPr>
              <a:spLocks noChangeArrowheads="1"/>
            </p:cNvSpPr>
            <p:nvPr/>
          </p:nvSpPr>
          <p:spPr bwMode="auto">
            <a:xfrm rot="5400000">
              <a:off x="2653" y="3430"/>
              <a:ext cx="544" cy="681"/>
            </a:xfrm>
            <a:custGeom>
              <a:avLst/>
              <a:gdLst>
                <a:gd name="T0" fmla="*/ 10860 w 21600"/>
                <a:gd name="T1" fmla="*/ 2187 h 21600"/>
                <a:gd name="T2" fmla="*/ 2928 w 21600"/>
                <a:gd name="T3" fmla="*/ 10800 h 21600"/>
                <a:gd name="T4" fmla="*/ 10860 w 21600"/>
                <a:gd name="T5" fmla="*/ 21600 h 21600"/>
                <a:gd name="T6" fmla="*/ 18672 w 21600"/>
                <a:gd name="T7" fmla="*/ 10800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5037 w 21600"/>
                <a:gd name="T13" fmla="*/ 2277 h 21600"/>
                <a:gd name="T14" fmla="*/ 16557 w 21600"/>
                <a:gd name="T15" fmla="*/ 13677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0860" y="2187"/>
                  </a:moveTo>
                  <a:cubicBezTo>
                    <a:pt x="10451" y="1746"/>
                    <a:pt x="9529" y="1018"/>
                    <a:pt x="9015" y="730"/>
                  </a:cubicBezTo>
                  <a:cubicBezTo>
                    <a:pt x="7865" y="152"/>
                    <a:pt x="6685" y="0"/>
                    <a:pt x="5415" y="0"/>
                  </a:cubicBezTo>
                  <a:cubicBezTo>
                    <a:pt x="4175" y="152"/>
                    <a:pt x="2995" y="575"/>
                    <a:pt x="1967" y="1305"/>
                  </a:cubicBezTo>
                  <a:cubicBezTo>
                    <a:pt x="1150" y="2187"/>
                    <a:pt x="575" y="3222"/>
                    <a:pt x="242" y="4220"/>
                  </a:cubicBezTo>
                  <a:cubicBezTo>
                    <a:pt x="0" y="5410"/>
                    <a:pt x="242" y="6560"/>
                    <a:pt x="575" y="7597"/>
                  </a:cubicBezTo>
                  <a:lnTo>
                    <a:pt x="10860" y="21600"/>
                  </a:lnTo>
                  <a:lnTo>
                    <a:pt x="20995" y="7597"/>
                  </a:lnTo>
                  <a:cubicBezTo>
                    <a:pt x="21480" y="6560"/>
                    <a:pt x="21600" y="5410"/>
                    <a:pt x="21480" y="4220"/>
                  </a:cubicBezTo>
                  <a:cubicBezTo>
                    <a:pt x="21115" y="3222"/>
                    <a:pt x="20420" y="2187"/>
                    <a:pt x="19632" y="1305"/>
                  </a:cubicBezTo>
                  <a:cubicBezTo>
                    <a:pt x="18575" y="575"/>
                    <a:pt x="17425" y="152"/>
                    <a:pt x="16275" y="0"/>
                  </a:cubicBezTo>
                  <a:cubicBezTo>
                    <a:pt x="15005" y="0"/>
                    <a:pt x="13735" y="152"/>
                    <a:pt x="12705" y="730"/>
                  </a:cubicBezTo>
                  <a:cubicBezTo>
                    <a:pt x="12176" y="1018"/>
                    <a:pt x="11254" y="1746"/>
                    <a:pt x="10860" y="2187"/>
                  </a:cubicBezTo>
                  <a:close/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0000FF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th-TH"/>
            </a:p>
          </p:txBody>
        </p:sp>
      </p:grpSp>
      <p:grpSp>
        <p:nvGrpSpPr>
          <p:cNvPr id="8212" name="Group 20"/>
          <p:cNvGrpSpPr>
            <a:grpSpLocks/>
          </p:cNvGrpSpPr>
          <p:nvPr/>
        </p:nvGrpSpPr>
        <p:grpSpPr bwMode="auto">
          <a:xfrm>
            <a:off x="7235825" y="4716463"/>
            <a:ext cx="2160588" cy="2141537"/>
            <a:chOff x="1904" y="3092"/>
            <a:chExt cx="1361" cy="1349"/>
          </a:xfrm>
        </p:grpSpPr>
        <p:sp>
          <p:nvSpPr>
            <p:cNvPr id="8213" name="AutoShape 21"/>
            <p:cNvSpPr>
              <a:spLocks noChangeArrowheads="1"/>
            </p:cNvSpPr>
            <p:nvPr/>
          </p:nvSpPr>
          <p:spPr bwMode="auto">
            <a:xfrm>
              <a:off x="2311" y="3092"/>
              <a:ext cx="544" cy="681"/>
            </a:xfrm>
            <a:custGeom>
              <a:avLst/>
              <a:gdLst>
                <a:gd name="T0" fmla="*/ 10860 w 21600"/>
                <a:gd name="T1" fmla="*/ 2187 h 21600"/>
                <a:gd name="T2" fmla="*/ 2928 w 21600"/>
                <a:gd name="T3" fmla="*/ 10800 h 21600"/>
                <a:gd name="T4" fmla="*/ 10860 w 21600"/>
                <a:gd name="T5" fmla="*/ 21600 h 21600"/>
                <a:gd name="T6" fmla="*/ 18672 w 21600"/>
                <a:gd name="T7" fmla="*/ 10800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5037 w 21600"/>
                <a:gd name="T13" fmla="*/ 2277 h 21600"/>
                <a:gd name="T14" fmla="*/ 16557 w 21600"/>
                <a:gd name="T15" fmla="*/ 13677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0860" y="2187"/>
                  </a:moveTo>
                  <a:cubicBezTo>
                    <a:pt x="10451" y="1746"/>
                    <a:pt x="9529" y="1018"/>
                    <a:pt x="9015" y="730"/>
                  </a:cubicBezTo>
                  <a:cubicBezTo>
                    <a:pt x="7865" y="152"/>
                    <a:pt x="6685" y="0"/>
                    <a:pt x="5415" y="0"/>
                  </a:cubicBezTo>
                  <a:cubicBezTo>
                    <a:pt x="4175" y="152"/>
                    <a:pt x="2995" y="575"/>
                    <a:pt x="1967" y="1305"/>
                  </a:cubicBezTo>
                  <a:cubicBezTo>
                    <a:pt x="1150" y="2187"/>
                    <a:pt x="575" y="3222"/>
                    <a:pt x="242" y="4220"/>
                  </a:cubicBezTo>
                  <a:cubicBezTo>
                    <a:pt x="0" y="5410"/>
                    <a:pt x="242" y="6560"/>
                    <a:pt x="575" y="7597"/>
                  </a:cubicBezTo>
                  <a:lnTo>
                    <a:pt x="10860" y="21600"/>
                  </a:lnTo>
                  <a:lnTo>
                    <a:pt x="20995" y="7597"/>
                  </a:lnTo>
                  <a:cubicBezTo>
                    <a:pt x="21480" y="6560"/>
                    <a:pt x="21600" y="5410"/>
                    <a:pt x="21480" y="4220"/>
                  </a:cubicBezTo>
                  <a:cubicBezTo>
                    <a:pt x="21115" y="3222"/>
                    <a:pt x="20420" y="2187"/>
                    <a:pt x="19632" y="1305"/>
                  </a:cubicBezTo>
                  <a:cubicBezTo>
                    <a:pt x="18575" y="575"/>
                    <a:pt x="17425" y="152"/>
                    <a:pt x="16275" y="0"/>
                  </a:cubicBezTo>
                  <a:cubicBezTo>
                    <a:pt x="15005" y="0"/>
                    <a:pt x="13735" y="152"/>
                    <a:pt x="12705" y="730"/>
                  </a:cubicBezTo>
                  <a:cubicBezTo>
                    <a:pt x="12176" y="1018"/>
                    <a:pt x="11254" y="1746"/>
                    <a:pt x="10860" y="2187"/>
                  </a:cubicBezTo>
                  <a:close/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FF0000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th-TH"/>
            </a:p>
          </p:txBody>
        </p:sp>
        <p:sp>
          <p:nvSpPr>
            <p:cNvPr id="8214" name="AutoShape 22"/>
            <p:cNvSpPr>
              <a:spLocks noChangeArrowheads="1"/>
            </p:cNvSpPr>
            <p:nvPr/>
          </p:nvSpPr>
          <p:spPr bwMode="auto">
            <a:xfrm rot="10800000">
              <a:off x="2306" y="3760"/>
              <a:ext cx="544" cy="681"/>
            </a:xfrm>
            <a:custGeom>
              <a:avLst/>
              <a:gdLst>
                <a:gd name="T0" fmla="*/ 10860 w 21600"/>
                <a:gd name="T1" fmla="*/ 2187 h 21600"/>
                <a:gd name="T2" fmla="*/ 2928 w 21600"/>
                <a:gd name="T3" fmla="*/ 10800 h 21600"/>
                <a:gd name="T4" fmla="*/ 10860 w 21600"/>
                <a:gd name="T5" fmla="*/ 21600 h 21600"/>
                <a:gd name="T6" fmla="*/ 18672 w 21600"/>
                <a:gd name="T7" fmla="*/ 10800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5037 w 21600"/>
                <a:gd name="T13" fmla="*/ 2277 h 21600"/>
                <a:gd name="T14" fmla="*/ 16557 w 21600"/>
                <a:gd name="T15" fmla="*/ 13677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0860" y="2187"/>
                  </a:moveTo>
                  <a:cubicBezTo>
                    <a:pt x="10451" y="1746"/>
                    <a:pt x="9529" y="1018"/>
                    <a:pt x="9015" y="730"/>
                  </a:cubicBezTo>
                  <a:cubicBezTo>
                    <a:pt x="7865" y="152"/>
                    <a:pt x="6685" y="0"/>
                    <a:pt x="5415" y="0"/>
                  </a:cubicBezTo>
                  <a:cubicBezTo>
                    <a:pt x="4175" y="152"/>
                    <a:pt x="2995" y="575"/>
                    <a:pt x="1967" y="1305"/>
                  </a:cubicBezTo>
                  <a:cubicBezTo>
                    <a:pt x="1150" y="2187"/>
                    <a:pt x="575" y="3222"/>
                    <a:pt x="242" y="4220"/>
                  </a:cubicBezTo>
                  <a:cubicBezTo>
                    <a:pt x="0" y="5410"/>
                    <a:pt x="242" y="6560"/>
                    <a:pt x="575" y="7597"/>
                  </a:cubicBezTo>
                  <a:lnTo>
                    <a:pt x="10860" y="21600"/>
                  </a:lnTo>
                  <a:lnTo>
                    <a:pt x="20995" y="7597"/>
                  </a:lnTo>
                  <a:cubicBezTo>
                    <a:pt x="21480" y="6560"/>
                    <a:pt x="21600" y="5410"/>
                    <a:pt x="21480" y="4220"/>
                  </a:cubicBezTo>
                  <a:cubicBezTo>
                    <a:pt x="21115" y="3222"/>
                    <a:pt x="20420" y="2187"/>
                    <a:pt x="19632" y="1305"/>
                  </a:cubicBezTo>
                  <a:cubicBezTo>
                    <a:pt x="18575" y="575"/>
                    <a:pt x="17425" y="152"/>
                    <a:pt x="16275" y="0"/>
                  </a:cubicBezTo>
                  <a:cubicBezTo>
                    <a:pt x="15005" y="0"/>
                    <a:pt x="13735" y="152"/>
                    <a:pt x="12705" y="730"/>
                  </a:cubicBezTo>
                  <a:cubicBezTo>
                    <a:pt x="12176" y="1018"/>
                    <a:pt x="11254" y="1746"/>
                    <a:pt x="10860" y="2187"/>
                  </a:cubicBezTo>
                  <a:close/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FF0000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th-TH"/>
            </a:p>
          </p:txBody>
        </p:sp>
        <p:sp>
          <p:nvSpPr>
            <p:cNvPr id="8215" name="AutoShape 23"/>
            <p:cNvSpPr>
              <a:spLocks noChangeArrowheads="1"/>
            </p:cNvSpPr>
            <p:nvPr/>
          </p:nvSpPr>
          <p:spPr bwMode="auto">
            <a:xfrm rot="-5004230">
              <a:off x="1973" y="3385"/>
              <a:ext cx="544" cy="681"/>
            </a:xfrm>
            <a:custGeom>
              <a:avLst/>
              <a:gdLst>
                <a:gd name="T0" fmla="*/ 10860 w 21600"/>
                <a:gd name="T1" fmla="*/ 2187 h 21600"/>
                <a:gd name="T2" fmla="*/ 2928 w 21600"/>
                <a:gd name="T3" fmla="*/ 10800 h 21600"/>
                <a:gd name="T4" fmla="*/ 10860 w 21600"/>
                <a:gd name="T5" fmla="*/ 21600 h 21600"/>
                <a:gd name="T6" fmla="*/ 18672 w 21600"/>
                <a:gd name="T7" fmla="*/ 10800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5037 w 21600"/>
                <a:gd name="T13" fmla="*/ 2277 h 21600"/>
                <a:gd name="T14" fmla="*/ 16557 w 21600"/>
                <a:gd name="T15" fmla="*/ 13677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0860" y="2187"/>
                  </a:moveTo>
                  <a:cubicBezTo>
                    <a:pt x="10451" y="1746"/>
                    <a:pt x="9529" y="1018"/>
                    <a:pt x="9015" y="730"/>
                  </a:cubicBezTo>
                  <a:cubicBezTo>
                    <a:pt x="7865" y="152"/>
                    <a:pt x="6685" y="0"/>
                    <a:pt x="5415" y="0"/>
                  </a:cubicBezTo>
                  <a:cubicBezTo>
                    <a:pt x="4175" y="152"/>
                    <a:pt x="2995" y="575"/>
                    <a:pt x="1967" y="1305"/>
                  </a:cubicBezTo>
                  <a:cubicBezTo>
                    <a:pt x="1150" y="2187"/>
                    <a:pt x="575" y="3222"/>
                    <a:pt x="242" y="4220"/>
                  </a:cubicBezTo>
                  <a:cubicBezTo>
                    <a:pt x="0" y="5410"/>
                    <a:pt x="242" y="6560"/>
                    <a:pt x="575" y="7597"/>
                  </a:cubicBezTo>
                  <a:lnTo>
                    <a:pt x="10860" y="21600"/>
                  </a:lnTo>
                  <a:lnTo>
                    <a:pt x="20995" y="7597"/>
                  </a:lnTo>
                  <a:cubicBezTo>
                    <a:pt x="21480" y="6560"/>
                    <a:pt x="21600" y="5410"/>
                    <a:pt x="21480" y="4220"/>
                  </a:cubicBezTo>
                  <a:cubicBezTo>
                    <a:pt x="21115" y="3222"/>
                    <a:pt x="20420" y="2187"/>
                    <a:pt x="19632" y="1305"/>
                  </a:cubicBezTo>
                  <a:cubicBezTo>
                    <a:pt x="18575" y="575"/>
                    <a:pt x="17425" y="152"/>
                    <a:pt x="16275" y="0"/>
                  </a:cubicBezTo>
                  <a:cubicBezTo>
                    <a:pt x="15005" y="0"/>
                    <a:pt x="13735" y="152"/>
                    <a:pt x="12705" y="730"/>
                  </a:cubicBezTo>
                  <a:cubicBezTo>
                    <a:pt x="12176" y="1018"/>
                    <a:pt x="11254" y="1746"/>
                    <a:pt x="10860" y="2187"/>
                  </a:cubicBezTo>
                  <a:close/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FF0000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th-TH"/>
            </a:p>
          </p:txBody>
        </p:sp>
        <p:sp>
          <p:nvSpPr>
            <p:cNvPr id="8216" name="AutoShape 24"/>
            <p:cNvSpPr>
              <a:spLocks noChangeArrowheads="1"/>
            </p:cNvSpPr>
            <p:nvPr/>
          </p:nvSpPr>
          <p:spPr bwMode="auto">
            <a:xfrm rot="5400000">
              <a:off x="2653" y="3430"/>
              <a:ext cx="544" cy="681"/>
            </a:xfrm>
            <a:custGeom>
              <a:avLst/>
              <a:gdLst>
                <a:gd name="T0" fmla="*/ 10860 w 21600"/>
                <a:gd name="T1" fmla="*/ 2187 h 21600"/>
                <a:gd name="T2" fmla="*/ 2928 w 21600"/>
                <a:gd name="T3" fmla="*/ 10800 h 21600"/>
                <a:gd name="T4" fmla="*/ 10860 w 21600"/>
                <a:gd name="T5" fmla="*/ 21600 h 21600"/>
                <a:gd name="T6" fmla="*/ 18672 w 21600"/>
                <a:gd name="T7" fmla="*/ 10800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5037 w 21600"/>
                <a:gd name="T13" fmla="*/ 2277 h 21600"/>
                <a:gd name="T14" fmla="*/ 16557 w 21600"/>
                <a:gd name="T15" fmla="*/ 13677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0860" y="2187"/>
                  </a:moveTo>
                  <a:cubicBezTo>
                    <a:pt x="10451" y="1746"/>
                    <a:pt x="9529" y="1018"/>
                    <a:pt x="9015" y="730"/>
                  </a:cubicBezTo>
                  <a:cubicBezTo>
                    <a:pt x="7865" y="152"/>
                    <a:pt x="6685" y="0"/>
                    <a:pt x="5415" y="0"/>
                  </a:cubicBezTo>
                  <a:cubicBezTo>
                    <a:pt x="4175" y="152"/>
                    <a:pt x="2995" y="575"/>
                    <a:pt x="1967" y="1305"/>
                  </a:cubicBezTo>
                  <a:cubicBezTo>
                    <a:pt x="1150" y="2187"/>
                    <a:pt x="575" y="3222"/>
                    <a:pt x="242" y="4220"/>
                  </a:cubicBezTo>
                  <a:cubicBezTo>
                    <a:pt x="0" y="5410"/>
                    <a:pt x="242" y="6560"/>
                    <a:pt x="575" y="7597"/>
                  </a:cubicBezTo>
                  <a:lnTo>
                    <a:pt x="10860" y="21600"/>
                  </a:lnTo>
                  <a:lnTo>
                    <a:pt x="20995" y="7597"/>
                  </a:lnTo>
                  <a:cubicBezTo>
                    <a:pt x="21480" y="6560"/>
                    <a:pt x="21600" y="5410"/>
                    <a:pt x="21480" y="4220"/>
                  </a:cubicBezTo>
                  <a:cubicBezTo>
                    <a:pt x="21115" y="3222"/>
                    <a:pt x="20420" y="2187"/>
                    <a:pt x="19632" y="1305"/>
                  </a:cubicBezTo>
                  <a:cubicBezTo>
                    <a:pt x="18575" y="575"/>
                    <a:pt x="17425" y="152"/>
                    <a:pt x="16275" y="0"/>
                  </a:cubicBezTo>
                  <a:cubicBezTo>
                    <a:pt x="15005" y="0"/>
                    <a:pt x="13735" y="152"/>
                    <a:pt x="12705" y="730"/>
                  </a:cubicBezTo>
                  <a:cubicBezTo>
                    <a:pt x="12176" y="1018"/>
                    <a:pt x="11254" y="1746"/>
                    <a:pt x="10860" y="2187"/>
                  </a:cubicBezTo>
                  <a:close/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FF0000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th-TH"/>
            </a:p>
          </p:txBody>
        </p:sp>
      </p:grpSp>
      <p:grpSp>
        <p:nvGrpSpPr>
          <p:cNvPr id="8217" name="Group 25"/>
          <p:cNvGrpSpPr>
            <a:grpSpLocks/>
          </p:cNvGrpSpPr>
          <p:nvPr/>
        </p:nvGrpSpPr>
        <p:grpSpPr bwMode="auto">
          <a:xfrm>
            <a:off x="7308850" y="-458788"/>
            <a:ext cx="2160588" cy="2141538"/>
            <a:chOff x="1904" y="3092"/>
            <a:chExt cx="1361" cy="1349"/>
          </a:xfrm>
        </p:grpSpPr>
        <p:sp>
          <p:nvSpPr>
            <p:cNvPr id="8218" name="AutoShape 26"/>
            <p:cNvSpPr>
              <a:spLocks noChangeArrowheads="1"/>
            </p:cNvSpPr>
            <p:nvPr/>
          </p:nvSpPr>
          <p:spPr bwMode="auto">
            <a:xfrm>
              <a:off x="2311" y="3092"/>
              <a:ext cx="544" cy="681"/>
            </a:xfrm>
            <a:custGeom>
              <a:avLst/>
              <a:gdLst>
                <a:gd name="T0" fmla="*/ 10860 w 21600"/>
                <a:gd name="T1" fmla="*/ 2187 h 21600"/>
                <a:gd name="T2" fmla="*/ 2928 w 21600"/>
                <a:gd name="T3" fmla="*/ 10800 h 21600"/>
                <a:gd name="T4" fmla="*/ 10860 w 21600"/>
                <a:gd name="T5" fmla="*/ 21600 h 21600"/>
                <a:gd name="T6" fmla="*/ 18672 w 21600"/>
                <a:gd name="T7" fmla="*/ 10800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5037 w 21600"/>
                <a:gd name="T13" fmla="*/ 2277 h 21600"/>
                <a:gd name="T14" fmla="*/ 16557 w 21600"/>
                <a:gd name="T15" fmla="*/ 13677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0860" y="2187"/>
                  </a:moveTo>
                  <a:cubicBezTo>
                    <a:pt x="10451" y="1746"/>
                    <a:pt x="9529" y="1018"/>
                    <a:pt x="9015" y="730"/>
                  </a:cubicBezTo>
                  <a:cubicBezTo>
                    <a:pt x="7865" y="152"/>
                    <a:pt x="6685" y="0"/>
                    <a:pt x="5415" y="0"/>
                  </a:cubicBezTo>
                  <a:cubicBezTo>
                    <a:pt x="4175" y="152"/>
                    <a:pt x="2995" y="575"/>
                    <a:pt x="1967" y="1305"/>
                  </a:cubicBezTo>
                  <a:cubicBezTo>
                    <a:pt x="1150" y="2187"/>
                    <a:pt x="575" y="3222"/>
                    <a:pt x="242" y="4220"/>
                  </a:cubicBezTo>
                  <a:cubicBezTo>
                    <a:pt x="0" y="5410"/>
                    <a:pt x="242" y="6560"/>
                    <a:pt x="575" y="7597"/>
                  </a:cubicBezTo>
                  <a:lnTo>
                    <a:pt x="10860" y="21600"/>
                  </a:lnTo>
                  <a:lnTo>
                    <a:pt x="20995" y="7597"/>
                  </a:lnTo>
                  <a:cubicBezTo>
                    <a:pt x="21480" y="6560"/>
                    <a:pt x="21600" y="5410"/>
                    <a:pt x="21480" y="4220"/>
                  </a:cubicBezTo>
                  <a:cubicBezTo>
                    <a:pt x="21115" y="3222"/>
                    <a:pt x="20420" y="2187"/>
                    <a:pt x="19632" y="1305"/>
                  </a:cubicBezTo>
                  <a:cubicBezTo>
                    <a:pt x="18575" y="575"/>
                    <a:pt x="17425" y="152"/>
                    <a:pt x="16275" y="0"/>
                  </a:cubicBezTo>
                  <a:cubicBezTo>
                    <a:pt x="15005" y="0"/>
                    <a:pt x="13735" y="152"/>
                    <a:pt x="12705" y="730"/>
                  </a:cubicBezTo>
                  <a:cubicBezTo>
                    <a:pt x="12176" y="1018"/>
                    <a:pt x="11254" y="1746"/>
                    <a:pt x="10860" y="2187"/>
                  </a:cubicBezTo>
                  <a:close/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FF0000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th-TH"/>
            </a:p>
          </p:txBody>
        </p:sp>
        <p:sp>
          <p:nvSpPr>
            <p:cNvPr id="8219" name="AutoShape 27"/>
            <p:cNvSpPr>
              <a:spLocks noChangeArrowheads="1"/>
            </p:cNvSpPr>
            <p:nvPr/>
          </p:nvSpPr>
          <p:spPr bwMode="auto">
            <a:xfrm rot="10800000">
              <a:off x="2306" y="3760"/>
              <a:ext cx="544" cy="681"/>
            </a:xfrm>
            <a:custGeom>
              <a:avLst/>
              <a:gdLst>
                <a:gd name="T0" fmla="*/ 10860 w 21600"/>
                <a:gd name="T1" fmla="*/ 2187 h 21600"/>
                <a:gd name="T2" fmla="*/ 2928 w 21600"/>
                <a:gd name="T3" fmla="*/ 10800 h 21600"/>
                <a:gd name="T4" fmla="*/ 10860 w 21600"/>
                <a:gd name="T5" fmla="*/ 21600 h 21600"/>
                <a:gd name="T6" fmla="*/ 18672 w 21600"/>
                <a:gd name="T7" fmla="*/ 10800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5037 w 21600"/>
                <a:gd name="T13" fmla="*/ 2277 h 21600"/>
                <a:gd name="T14" fmla="*/ 16557 w 21600"/>
                <a:gd name="T15" fmla="*/ 13677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0860" y="2187"/>
                  </a:moveTo>
                  <a:cubicBezTo>
                    <a:pt x="10451" y="1746"/>
                    <a:pt x="9529" y="1018"/>
                    <a:pt x="9015" y="730"/>
                  </a:cubicBezTo>
                  <a:cubicBezTo>
                    <a:pt x="7865" y="152"/>
                    <a:pt x="6685" y="0"/>
                    <a:pt x="5415" y="0"/>
                  </a:cubicBezTo>
                  <a:cubicBezTo>
                    <a:pt x="4175" y="152"/>
                    <a:pt x="2995" y="575"/>
                    <a:pt x="1967" y="1305"/>
                  </a:cubicBezTo>
                  <a:cubicBezTo>
                    <a:pt x="1150" y="2187"/>
                    <a:pt x="575" y="3222"/>
                    <a:pt x="242" y="4220"/>
                  </a:cubicBezTo>
                  <a:cubicBezTo>
                    <a:pt x="0" y="5410"/>
                    <a:pt x="242" y="6560"/>
                    <a:pt x="575" y="7597"/>
                  </a:cubicBezTo>
                  <a:lnTo>
                    <a:pt x="10860" y="21600"/>
                  </a:lnTo>
                  <a:lnTo>
                    <a:pt x="20995" y="7597"/>
                  </a:lnTo>
                  <a:cubicBezTo>
                    <a:pt x="21480" y="6560"/>
                    <a:pt x="21600" y="5410"/>
                    <a:pt x="21480" y="4220"/>
                  </a:cubicBezTo>
                  <a:cubicBezTo>
                    <a:pt x="21115" y="3222"/>
                    <a:pt x="20420" y="2187"/>
                    <a:pt x="19632" y="1305"/>
                  </a:cubicBezTo>
                  <a:cubicBezTo>
                    <a:pt x="18575" y="575"/>
                    <a:pt x="17425" y="152"/>
                    <a:pt x="16275" y="0"/>
                  </a:cubicBezTo>
                  <a:cubicBezTo>
                    <a:pt x="15005" y="0"/>
                    <a:pt x="13735" y="152"/>
                    <a:pt x="12705" y="730"/>
                  </a:cubicBezTo>
                  <a:cubicBezTo>
                    <a:pt x="12176" y="1018"/>
                    <a:pt x="11254" y="1746"/>
                    <a:pt x="10860" y="2187"/>
                  </a:cubicBezTo>
                  <a:close/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FF0000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th-TH"/>
            </a:p>
          </p:txBody>
        </p:sp>
        <p:sp>
          <p:nvSpPr>
            <p:cNvPr id="8220" name="AutoShape 28"/>
            <p:cNvSpPr>
              <a:spLocks noChangeArrowheads="1"/>
            </p:cNvSpPr>
            <p:nvPr/>
          </p:nvSpPr>
          <p:spPr bwMode="auto">
            <a:xfrm rot="-5004230">
              <a:off x="1973" y="3385"/>
              <a:ext cx="544" cy="681"/>
            </a:xfrm>
            <a:custGeom>
              <a:avLst/>
              <a:gdLst>
                <a:gd name="T0" fmla="*/ 10860 w 21600"/>
                <a:gd name="T1" fmla="*/ 2187 h 21600"/>
                <a:gd name="T2" fmla="*/ 2928 w 21600"/>
                <a:gd name="T3" fmla="*/ 10800 h 21600"/>
                <a:gd name="T4" fmla="*/ 10860 w 21600"/>
                <a:gd name="T5" fmla="*/ 21600 h 21600"/>
                <a:gd name="T6" fmla="*/ 18672 w 21600"/>
                <a:gd name="T7" fmla="*/ 10800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5037 w 21600"/>
                <a:gd name="T13" fmla="*/ 2277 h 21600"/>
                <a:gd name="T14" fmla="*/ 16557 w 21600"/>
                <a:gd name="T15" fmla="*/ 13677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0860" y="2187"/>
                  </a:moveTo>
                  <a:cubicBezTo>
                    <a:pt x="10451" y="1746"/>
                    <a:pt x="9529" y="1018"/>
                    <a:pt x="9015" y="730"/>
                  </a:cubicBezTo>
                  <a:cubicBezTo>
                    <a:pt x="7865" y="152"/>
                    <a:pt x="6685" y="0"/>
                    <a:pt x="5415" y="0"/>
                  </a:cubicBezTo>
                  <a:cubicBezTo>
                    <a:pt x="4175" y="152"/>
                    <a:pt x="2995" y="575"/>
                    <a:pt x="1967" y="1305"/>
                  </a:cubicBezTo>
                  <a:cubicBezTo>
                    <a:pt x="1150" y="2187"/>
                    <a:pt x="575" y="3222"/>
                    <a:pt x="242" y="4220"/>
                  </a:cubicBezTo>
                  <a:cubicBezTo>
                    <a:pt x="0" y="5410"/>
                    <a:pt x="242" y="6560"/>
                    <a:pt x="575" y="7597"/>
                  </a:cubicBezTo>
                  <a:lnTo>
                    <a:pt x="10860" y="21600"/>
                  </a:lnTo>
                  <a:lnTo>
                    <a:pt x="20995" y="7597"/>
                  </a:lnTo>
                  <a:cubicBezTo>
                    <a:pt x="21480" y="6560"/>
                    <a:pt x="21600" y="5410"/>
                    <a:pt x="21480" y="4220"/>
                  </a:cubicBezTo>
                  <a:cubicBezTo>
                    <a:pt x="21115" y="3222"/>
                    <a:pt x="20420" y="2187"/>
                    <a:pt x="19632" y="1305"/>
                  </a:cubicBezTo>
                  <a:cubicBezTo>
                    <a:pt x="18575" y="575"/>
                    <a:pt x="17425" y="152"/>
                    <a:pt x="16275" y="0"/>
                  </a:cubicBezTo>
                  <a:cubicBezTo>
                    <a:pt x="15005" y="0"/>
                    <a:pt x="13735" y="152"/>
                    <a:pt x="12705" y="730"/>
                  </a:cubicBezTo>
                  <a:cubicBezTo>
                    <a:pt x="12176" y="1018"/>
                    <a:pt x="11254" y="1746"/>
                    <a:pt x="10860" y="2187"/>
                  </a:cubicBezTo>
                  <a:close/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FF0000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th-TH"/>
            </a:p>
          </p:txBody>
        </p:sp>
        <p:sp>
          <p:nvSpPr>
            <p:cNvPr id="8221" name="AutoShape 29"/>
            <p:cNvSpPr>
              <a:spLocks noChangeArrowheads="1"/>
            </p:cNvSpPr>
            <p:nvPr/>
          </p:nvSpPr>
          <p:spPr bwMode="auto">
            <a:xfrm rot="5400000">
              <a:off x="2653" y="3430"/>
              <a:ext cx="544" cy="681"/>
            </a:xfrm>
            <a:custGeom>
              <a:avLst/>
              <a:gdLst>
                <a:gd name="T0" fmla="*/ 10860 w 21600"/>
                <a:gd name="T1" fmla="*/ 2187 h 21600"/>
                <a:gd name="T2" fmla="*/ 2928 w 21600"/>
                <a:gd name="T3" fmla="*/ 10800 h 21600"/>
                <a:gd name="T4" fmla="*/ 10860 w 21600"/>
                <a:gd name="T5" fmla="*/ 21600 h 21600"/>
                <a:gd name="T6" fmla="*/ 18672 w 21600"/>
                <a:gd name="T7" fmla="*/ 10800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5037 w 21600"/>
                <a:gd name="T13" fmla="*/ 2277 h 21600"/>
                <a:gd name="T14" fmla="*/ 16557 w 21600"/>
                <a:gd name="T15" fmla="*/ 13677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0860" y="2187"/>
                  </a:moveTo>
                  <a:cubicBezTo>
                    <a:pt x="10451" y="1746"/>
                    <a:pt x="9529" y="1018"/>
                    <a:pt x="9015" y="730"/>
                  </a:cubicBezTo>
                  <a:cubicBezTo>
                    <a:pt x="7865" y="152"/>
                    <a:pt x="6685" y="0"/>
                    <a:pt x="5415" y="0"/>
                  </a:cubicBezTo>
                  <a:cubicBezTo>
                    <a:pt x="4175" y="152"/>
                    <a:pt x="2995" y="575"/>
                    <a:pt x="1967" y="1305"/>
                  </a:cubicBezTo>
                  <a:cubicBezTo>
                    <a:pt x="1150" y="2187"/>
                    <a:pt x="575" y="3222"/>
                    <a:pt x="242" y="4220"/>
                  </a:cubicBezTo>
                  <a:cubicBezTo>
                    <a:pt x="0" y="5410"/>
                    <a:pt x="242" y="6560"/>
                    <a:pt x="575" y="7597"/>
                  </a:cubicBezTo>
                  <a:lnTo>
                    <a:pt x="10860" y="21600"/>
                  </a:lnTo>
                  <a:lnTo>
                    <a:pt x="20995" y="7597"/>
                  </a:lnTo>
                  <a:cubicBezTo>
                    <a:pt x="21480" y="6560"/>
                    <a:pt x="21600" y="5410"/>
                    <a:pt x="21480" y="4220"/>
                  </a:cubicBezTo>
                  <a:cubicBezTo>
                    <a:pt x="21115" y="3222"/>
                    <a:pt x="20420" y="2187"/>
                    <a:pt x="19632" y="1305"/>
                  </a:cubicBezTo>
                  <a:cubicBezTo>
                    <a:pt x="18575" y="575"/>
                    <a:pt x="17425" y="152"/>
                    <a:pt x="16275" y="0"/>
                  </a:cubicBezTo>
                  <a:cubicBezTo>
                    <a:pt x="15005" y="0"/>
                    <a:pt x="13735" y="152"/>
                    <a:pt x="12705" y="730"/>
                  </a:cubicBezTo>
                  <a:cubicBezTo>
                    <a:pt x="12176" y="1018"/>
                    <a:pt x="11254" y="1746"/>
                    <a:pt x="10860" y="2187"/>
                  </a:cubicBezTo>
                  <a:close/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FF0000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th-TH"/>
            </a:p>
          </p:txBody>
        </p:sp>
      </p:grpSp>
      <p:grpSp>
        <p:nvGrpSpPr>
          <p:cNvPr id="8222" name="Group 30"/>
          <p:cNvGrpSpPr>
            <a:grpSpLocks/>
          </p:cNvGrpSpPr>
          <p:nvPr/>
        </p:nvGrpSpPr>
        <p:grpSpPr bwMode="auto">
          <a:xfrm>
            <a:off x="-396875" y="-603250"/>
            <a:ext cx="2160588" cy="2141538"/>
            <a:chOff x="1904" y="3092"/>
            <a:chExt cx="1361" cy="1349"/>
          </a:xfrm>
        </p:grpSpPr>
        <p:sp>
          <p:nvSpPr>
            <p:cNvPr id="8223" name="AutoShape 31"/>
            <p:cNvSpPr>
              <a:spLocks noChangeArrowheads="1"/>
            </p:cNvSpPr>
            <p:nvPr/>
          </p:nvSpPr>
          <p:spPr bwMode="auto">
            <a:xfrm>
              <a:off x="2311" y="3092"/>
              <a:ext cx="544" cy="681"/>
            </a:xfrm>
            <a:custGeom>
              <a:avLst/>
              <a:gdLst>
                <a:gd name="T0" fmla="*/ 10860 w 21600"/>
                <a:gd name="T1" fmla="*/ 2187 h 21600"/>
                <a:gd name="T2" fmla="*/ 2928 w 21600"/>
                <a:gd name="T3" fmla="*/ 10800 h 21600"/>
                <a:gd name="T4" fmla="*/ 10860 w 21600"/>
                <a:gd name="T5" fmla="*/ 21600 h 21600"/>
                <a:gd name="T6" fmla="*/ 18672 w 21600"/>
                <a:gd name="T7" fmla="*/ 10800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5037 w 21600"/>
                <a:gd name="T13" fmla="*/ 2277 h 21600"/>
                <a:gd name="T14" fmla="*/ 16557 w 21600"/>
                <a:gd name="T15" fmla="*/ 13677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0860" y="2187"/>
                  </a:moveTo>
                  <a:cubicBezTo>
                    <a:pt x="10451" y="1746"/>
                    <a:pt x="9529" y="1018"/>
                    <a:pt x="9015" y="730"/>
                  </a:cubicBezTo>
                  <a:cubicBezTo>
                    <a:pt x="7865" y="152"/>
                    <a:pt x="6685" y="0"/>
                    <a:pt x="5415" y="0"/>
                  </a:cubicBezTo>
                  <a:cubicBezTo>
                    <a:pt x="4175" y="152"/>
                    <a:pt x="2995" y="575"/>
                    <a:pt x="1967" y="1305"/>
                  </a:cubicBezTo>
                  <a:cubicBezTo>
                    <a:pt x="1150" y="2187"/>
                    <a:pt x="575" y="3222"/>
                    <a:pt x="242" y="4220"/>
                  </a:cubicBezTo>
                  <a:cubicBezTo>
                    <a:pt x="0" y="5410"/>
                    <a:pt x="242" y="6560"/>
                    <a:pt x="575" y="7597"/>
                  </a:cubicBezTo>
                  <a:lnTo>
                    <a:pt x="10860" y="21600"/>
                  </a:lnTo>
                  <a:lnTo>
                    <a:pt x="20995" y="7597"/>
                  </a:lnTo>
                  <a:cubicBezTo>
                    <a:pt x="21480" y="6560"/>
                    <a:pt x="21600" y="5410"/>
                    <a:pt x="21480" y="4220"/>
                  </a:cubicBezTo>
                  <a:cubicBezTo>
                    <a:pt x="21115" y="3222"/>
                    <a:pt x="20420" y="2187"/>
                    <a:pt x="19632" y="1305"/>
                  </a:cubicBezTo>
                  <a:cubicBezTo>
                    <a:pt x="18575" y="575"/>
                    <a:pt x="17425" y="152"/>
                    <a:pt x="16275" y="0"/>
                  </a:cubicBezTo>
                  <a:cubicBezTo>
                    <a:pt x="15005" y="0"/>
                    <a:pt x="13735" y="152"/>
                    <a:pt x="12705" y="730"/>
                  </a:cubicBezTo>
                  <a:cubicBezTo>
                    <a:pt x="12176" y="1018"/>
                    <a:pt x="11254" y="1746"/>
                    <a:pt x="10860" y="2187"/>
                  </a:cubicBezTo>
                  <a:close/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FF0000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th-TH"/>
            </a:p>
          </p:txBody>
        </p:sp>
        <p:sp>
          <p:nvSpPr>
            <p:cNvPr id="8224" name="AutoShape 32"/>
            <p:cNvSpPr>
              <a:spLocks noChangeArrowheads="1"/>
            </p:cNvSpPr>
            <p:nvPr/>
          </p:nvSpPr>
          <p:spPr bwMode="auto">
            <a:xfrm rot="10800000">
              <a:off x="2306" y="3760"/>
              <a:ext cx="544" cy="681"/>
            </a:xfrm>
            <a:custGeom>
              <a:avLst/>
              <a:gdLst>
                <a:gd name="T0" fmla="*/ 10860 w 21600"/>
                <a:gd name="T1" fmla="*/ 2187 h 21600"/>
                <a:gd name="T2" fmla="*/ 2928 w 21600"/>
                <a:gd name="T3" fmla="*/ 10800 h 21600"/>
                <a:gd name="T4" fmla="*/ 10860 w 21600"/>
                <a:gd name="T5" fmla="*/ 21600 h 21600"/>
                <a:gd name="T6" fmla="*/ 18672 w 21600"/>
                <a:gd name="T7" fmla="*/ 10800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5037 w 21600"/>
                <a:gd name="T13" fmla="*/ 2277 h 21600"/>
                <a:gd name="T14" fmla="*/ 16557 w 21600"/>
                <a:gd name="T15" fmla="*/ 13677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0860" y="2187"/>
                  </a:moveTo>
                  <a:cubicBezTo>
                    <a:pt x="10451" y="1746"/>
                    <a:pt x="9529" y="1018"/>
                    <a:pt x="9015" y="730"/>
                  </a:cubicBezTo>
                  <a:cubicBezTo>
                    <a:pt x="7865" y="152"/>
                    <a:pt x="6685" y="0"/>
                    <a:pt x="5415" y="0"/>
                  </a:cubicBezTo>
                  <a:cubicBezTo>
                    <a:pt x="4175" y="152"/>
                    <a:pt x="2995" y="575"/>
                    <a:pt x="1967" y="1305"/>
                  </a:cubicBezTo>
                  <a:cubicBezTo>
                    <a:pt x="1150" y="2187"/>
                    <a:pt x="575" y="3222"/>
                    <a:pt x="242" y="4220"/>
                  </a:cubicBezTo>
                  <a:cubicBezTo>
                    <a:pt x="0" y="5410"/>
                    <a:pt x="242" y="6560"/>
                    <a:pt x="575" y="7597"/>
                  </a:cubicBezTo>
                  <a:lnTo>
                    <a:pt x="10860" y="21600"/>
                  </a:lnTo>
                  <a:lnTo>
                    <a:pt x="20995" y="7597"/>
                  </a:lnTo>
                  <a:cubicBezTo>
                    <a:pt x="21480" y="6560"/>
                    <a:pt x="21600" y="5410"/>
                    <a:pt x="21480" y="4220"/>
                  </a:cubicBezTo>
                  <a:cubicBezTo>
                    <a:pt x="21115" y="3222"/>
                    <a:pt x="20420" y="2187"/>
                    <a:pt x="19632" y="1305"/>
                  </a:cubicBezTo>
                  <a:cubicBezTo>
                    <a:pt x="18575" y="575"/>
                    <a:pt x="17425" y="152"/>
                    <a:pt x="16275" y="0"/>
                  </a:cubicBezTo>
                  <a:cubicBezTo>
                    <a:pt x="15005" y="0"/>
                    <a:pt x="13735" y="152"/>
                    <a:pt x="12705" y="730"/>
                  </a:cubicBezTo>
                  <a:cubicBezTo>
                    <a:pt x="12176" y="1018"/>
                    <a:pt x="11254" y="1746"/>
                    <a:pt x="10860" y="2187"/>
                  </a:cubicBezTo>
                  <a:close/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FF0000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th-TH"/>
            </a:p>
          </p:txBody>
        </p:sp>
        <p:sp>
          <p:nvSpPr>
            <p:cNvPr id="8225" name="AutoShape 33"/>
            <p:cNvSpPr>
              <a:spLocks noChangeArrowheads="1"/>
            </p:cNvSpPr>
            <p:nvPr/>
          </p:nvSpPr>
          <p:spPr bwMode="auto">
            <a:xfrm rot="-5004230">
              <a:off x="1973" y="3385"/>
              <a:ext cx="544" cy="681"/>
            </a:xfrm>
            <a:custGeom>
              <a:avLst/>
              <a:gdLst>
                <a:gd name="T0" fmla="*/ 10860 w 21600"/>
                <a:gd name="T1" fmla="*/ 2187 h 21600"/>
                <a:gd name="T2" fmla="*/ 2928 w 21600"/>
                <a:gd name="T3" fmla="*/ 10800 h 21600"/>
                <a:gd name="T4" fmla="*/ 10860 w 21600"/>
                <a:gd name="T5" fmla="*/ 21600 h 21600"/>
                <a:gd name="T6" fmla="*/ 18672 w 21600"/>
                <a:gd name="T7" fmla="*/ 10800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5037 w 21600"/>
                <a:gd name="T13" fmla="*/ 2277 h 21600"/>
                <a:gd name="T14" fmla="*/ 16557 w 21600"/>
                <a:gd name="T15" fmla="*/ 13677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0860" y="2187"/>
                  </a:moveTo>
                  <a:cubicBezTo>
                    <a:pt x="10451" y="1746"/>
                    <a:pt x="9529" y="1018"/>
                    <a:pt x="9015" y="730"/>
                  </a:cubicBezTo>
                  <a:cubicBezTo>
                    <a:pt x="7865" y="152"/>
                    <a:pt x="6685" y="0"/>
                    <a:pt x="5415" y="0"/>
                  </a:cubicBezTo>
                  <a:cubicBezTo>
                    <a:pt x="4175" y="152"/>
                    <a:pt x="2995" y="575"/>
                    <a:pt x="1967" y="1305"/>
                  </a:cubicBezTo>
                  <a:cubicBezTo>
                    <a:pt x="1150" y="2187"/>
                    <a:pt x="575" y="3222"/>
                    <a:pt x="242" y="4220"/>
                  </a:cubicBezTo>
                  <a:cubicBezTo>
                    <a:pt x="0" y="5410"/>
                    <a:pt x="242" y="6560"/>
                    <a:pt x="575" y="7597"/>
                  </a:cubicBezTo>
                  <a:lnTo>
                    <a:pt x="10860" y="21600"/>
                  </a:lnTo>
                  <a:lnTo>
                    <a:pt x="20995" y="7597"/>
                  </a:lnTo>
                  <a:cubicBezTo>
                    <a:pt x="21480" y="6560"/>
                    <a:pt x="21600" y="5410"/>
                    <a:pt x="21480" y="4220"/>
                  </a:cubicBezTo>
                  <a:cubicBezTo>
                    <a:pt x="21115" y="3222"/>
                    <a:pt x="20420" y="2187"/>
                    <a:pt x="19632" y="1305"/>
                  </a:cubicBezTo>
                  <a:cubicBezTo>
                    <a:pt x="18575" y="575"/>
                    <a:pt x="17425" y="152"/>
                    <a:pt x="16275" y="0"/>
                  </a:cubicBezTo>
                  <a:cubicBezTo>
                    <a:pt x="15005" y="0"/>
                    <a:pt x="13735" y="152"/>
                    <a:pt x="12705" y="730"/>
                  </a:cubicBezTo>
                  <a:cubicBezTo>
                    <a:pt x="12176" y="1018"/>
                    <a:pt x="11254" y="1746"/>
                    <a:pt x="10860" y="2187"/>
                  </a:cubicBezTo>
                  <a:close/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FF0000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th-TH"/>
            </a:p>
          </p:txBody>
        </p:sp>
        <p:sp>
          <p:nvSpPr>
            <p:cNvPr id="8226" name="AutoShape 34"/>
            <p:cNvSpPr>
              <a:spLocks noChangeArrowheads="1"/>
            </p:cNvSpPr>
            <p:nvPr/>
          </p:nvSpPr>
          <p:spPr bwMode="auto">
            <a:xfrm rot="5400000">
              <a:off x="2653" y="3430"/>
              <a:ext cx="544" cy="681"/>
            </a:xfrm>
            <a:custGeom>
              <a:avLst/>
              <a:gdLst>
                <a:gd name="T0" fmla="*/ 10860 w 21600"/>
                <a:gd name="T1" fmla="*/ 2187 h 21600"/>
                <a:gd name="T2" fmla="*/ 2928 w 21600"/>
                <a:gd name="T3" fmla="*/ 10800 h 21600"/>
                <a:gd name="T4" fmla="*/ 10860 w 21600"/>
                <a:gd name="T5" fmla="*/ 21600 h 21600"/>
                <a:gd name="T6" fmla="*/ 18672 w 21600"/>
                <a:gd name="T7" fmla="*/ 10800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5037 w 21600"/>
                <a:gd name="T13" fmla="*/ 2277 h 21600"/>
                <a:gd name="T14" fmla="*/ 16557 w 21600"/>
                <a:gd name="T15" fmla="*/ 13677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0860" y="2187"/>
                  </a:moveTo>
                  <a:cubicBezTo>
                    <a:pt x="10451" y="1746"/>
                    <a:pt x="9529" y="1018"/>
                    <a:pt x="9015" y="730"/>
                  </a:cubicBezTo>
                  <a:cubicBezTo>
                    <a:pt x="7865" y="152"/>
                    <a:pt x="6685" y="0"/>
                    <a:pt x="5415" y="0"/>
                  </a:cubicBezTo>
                  <a:cubicBezTo>
                    <a:pt x="4175" y="152"/>
                    <a:pt x="2995" y="575"/>
                    <a:pt x="1967" y="1305"/>
                  </a:cubicBezTo>
                  <a:cubicBezTo>
                    <a:pt x="1150" y="2187"/>
                    <a:pt x="575" y="3222"/>
                    <a:pt x="242" y="4220"/>
                  </a:cubicBezTo>
                  <a:cubicBezTo>
                    <a:pt x="0" y="5410"/>
                    <a:pt x="242" y="6560"/>
                    <a:pt x="575" y="7597"/>
                  </a:cubicBezTo>
                  <a:lnTo>
                    <a:pt x="10860" y="21600"/>
                  </a:lnTo>
                  <a:lnTo>
                    <a:pt x="20995" y="7597"/>
                  </a:lnTo>
                  <a:cubicBezTo>
                    <a:pt x="21480" y="6560"/>
                    <a:pt x="21600" y="5410"/>
                    <a:pt x="21480" y="4220"/>
                  </a:cubicBezTo>
                  <a:cubicBezTo>
                    <a:pt x="21115" y="3222"/>
                    <a:pt x="20420" y="2187"/>
                    <a:pt x="19632" y="1305"/>
                  </a:cubicBezTo>
                  <a:cubicBezTo>
                    <a:pt x="18575" y="575"/>
                    <a:pt x="17425" y="152"/>
                    <a:pt x="16275" y="0"/>
                  </a:cubicBezTo>
                  <a:cubicBezTo>
                    <a:pt x="15005" y="0"/>
                    <a:pt x="13735" y="152"/>
                    <a:pt x="12705" y="730"/>
                  </a:cubicBezTo>
                  <a:cubicBezTo>
                    <a:pt x="12176" y="1018"/>
                    <a:pt x="11254" y="1746"/>
                    <a:pt x="10860" y="2187"/>
                  </a:cubicBezTo>
                  <a:close/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FF0000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th-TH"/>
            </a:p>
          </p:txBody>
        </p:sp>
      </p:grpSp>
      <p:grpSp>
        <p:nvGrpSpPr>
          <p:cNvPr id="8227" name="Group 35"/>
          <p:cNvGrpSpPr>
            <a:grpSpLocks/>
          </p:cNvGrpSpPr>
          <p:nvPr/>
        </p:nvGrpSpPr>
        <p:grpSpPr bwMode="auto">
          <a:xfrm>
            <a:off x="7567613" y="5053013"/>
            <a:ext cx="1439862" cy="1484312"/>
            <a:chOff x="1904" y="3092"/>
            <a:chExt cx="1361" cy="1349"/>
          </a:xfrm>
        </p:grpSpPr>
        <p:sp>
          <p:nvSpPr>
            <p:cNvPr id="8228" name="AutoShape 36"/>
            <p:cNvSpPr>
              <a:spLocks noChangeArrowheads="1"/>
            </p:cNvSpPr>
            <p:nvPr/>
          </p:nvSpPr>
          <p:spPr bwMode="auto">
            <a:xfrm>
              <a:off x="2311" y="3092"/>
              <a:ext cx="544" cy="681"/>
            </a:xfrm>
            <a:custGeom>
              <a:avLst/>
              <a:gdLst>
                <a:gd name="T0" fmla="*/ 10860 w 21600"/>
                <a:gd name="T1" fmla="*/ 2187 h 21600"/>
                <a:gd name="T2" fmla="*/ 2928 w 21600"/>
                <a:gd name="T3" fmla="*/ 10800 h 21600"/>
                <a:gd name="T4" fmla="*/ 10860 w 21600"/>
                <a:gd name="T5" fmla="*/ 21600 h 21600"/>
                <a:gd name="T6" fmla="*/ 18672 w 21600"/>
                <a:gd name="T7" fmla="*/ 10800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5037 w 21600"/>
                <a:gd name="T13" fmla="*/ 2277 h 21600"/>
                <a:gd name="T14" fmla="*/ 16557 w 21600"/>
                <a:gd name="T15" fmla="*/ 13677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0860" y="2187"/>
                  </a:moveTo>
                  <a:cubicBezTo>
                    <a:pt x="10451" y="1746"/>
                    <a:pt x="9529" y="1018"/>
                    <a:pt x="9015" y="730"/>
                  </a:cubicBezTo>
                  <a:cubicBezTo>
                    <a:pt x="7865" y="152"/>
                    <a:pt x="6685" y="0"/>
                    <a:pt x="5415" y="0"/>
                  </a:cubicBezTo>
                  <a:cubicBezTo>
                    <a:pt x="4175" y="152"/>
                    <a:pt x="2995" y="575"/>
                    <a:pt x="1967" y="1305"/>
                  </a:cubicBezTo>
                  <a:cubicBezTo>
                    <a:pt x="1150" y="2187"/>
                    <a:pt x="575" y="3222"/>
                    <a:pt x="242" y="4220"/>
                  </a:cubicBezTo>
                  <a:cubicBezTo>
                    <a:pt x="0" y="5410"/>
                    <a:pt x="242" y="6560"/>
                    <a:pt x="575" y="7597"/>
                  </a:cubicBezTo>
                  <a:lnTo>
                    <a:pt x="10860" y="21600"/>
                  </a:lnTo>
                  <a:lnTo>
                    <a:pt x="20995" y="7597"/>
                  </a:lnTo>
                  <a:cubicBezTo>
                    <a:pt x="21480" y="6560"/>
                    <a:pt x="21600" y="5410"/>
                    <a:pt x="21480" y="4220"/>
                  </a:cubicBezTo>
                  <a:cubicBezTo>
                    <a:pt x="21115" y="3222"/>
                    <a:pt x="20420" y="2187"/>
                    <a:pt x="19632" y="1305"/>
                  </a:cubicBezTo>
                  <a:cubicBezTo>
                    <a:pt x="18575" y="575"/>
                    <a:pt x="17425" y="152"/>
                    <a:pt x="16275" y="0"/>
                  </a:cubicBezTo>
                  <a:cubicBezTo>
                    <a:pt x="15005" y="0"/>
                    <a:pt x="13735" y="152"/>
                    <a:pt x="12705" y="730"/>
                  </a:cubicBezTo>
                  <a:cubicBezTo>
                    <a:pt x="12176" y="1018"/>
                    <a:pt x="11254" y="1746"/>
                    <a:pt x="10860" y="2187"/>
                  </a:cubicBezTo>
                  <a:close/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0000FF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th-TH"/>
            </a:p>
          </p:txBody>
        </p:sp>
        <p:sp>
          <p:nvSpPr>
            <p:cNvPr id="8229" name="AutoShape 37"/>
            <p:cNvSpPr>
              <a:spLocks noChangeArrowheads="1"/>
            </p:cNvSpPr>
            <p:nvPr/>
          </p:nvSpPr>
          <p:spPr bwMode="auto">
            <a:xfrm rot="10800000">
              <a:off x="2306" y="3760"/>
              <a:ext cx="544" cy="681"/>
            </a:xfrm>
            <a:custGeom>
              <a:avLst/>
              <a:gdLst>
                <a:gd name="T0" fmla="*/ 10860 w 21600"/>
                <a:gd name="T1" fmla="*/ 2187 h 21600"/>
                <a:gd name="T2" fmla="*/ 2928 w 21600"/>
                <a:gd name="T3" fmla="*/ 10800 h 21600"/>
                <a:gd name="T4" fmla="*/ 10860 w 21600"/>
                <a:gd name="T5" fmla="*/ 21600 h 21600"/>
                <a:gd name="T6" fmla="*/ 18672 w 21600"/>
                <a:gd name="T7" fmla="*/ 10800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5037 w 21600"/>
                <a:gd name="T13" fmla="*/ 2277 h 21600"/>
                <a:gd name="T14" fmla="*/ 16557 w 21600"/>
                <a:gd name="T15" fmla="*/ 13677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0860" y="2187"/>
                  </a:moveTo>
                  <a:cubicBezTo>
                    <a:pt x="10451" y="1746"/>
                    <a:pt x="9529" y="1018"/>
                    <a:pt x="9015" y="730"/>
                  </a:cubicBezTo>
                  <a:cubicBezTo>
                    <a:pt x="7865" y="152"/>
                    <a:pt x="6685" y="0"/>
                    <a:pt x="5415" y="0"/>
                  </a:cubicBezTo>
                  <a:cubicBezTo>
                    <a:pt x="4175" y="152"/>
                    <a:pt x="2995" y="575"/>
                    <a:pt x="1967" y="1305"/>
                  </a:cubicBezTo>
                  <a:cubicBezTo>
                    <a:pt x="1150" y="2187"/>
                    <a:pt x="575" y="3222"/>
                    <a:pt x="242" y="4220"/>
                  </a:cubicBezTo>
                  <a:cubicBezTo>
                    <a:pt x="0" y="5410"/>
                    <a:pt x="242" y="6560"/>
                    <a:pt x="575" y="7597"/>
                  </a:cubicBezTo>
                  <a:lnTo>
                    <a:pt x="10860" y="21600"/>
                  </a:lnTo>
                  <a:lnTo>
                    <a:pt x="20995" y="7597"/>
                  </a:lnTo>
                  <a:cubicBezTo>
                    <a:pt x="21480" y="6560"/>
                    <a:pt x="21600" y="5410"/>
                    <a:pt x="21480" y="4220"/>
                  </a:cubicBezTo>
                  <a:cubicBezTo>
                    <a:pt x="21115" y="3222"/>
                    <a:pt x="20420" y="2187"/>
                    <a:pt x="19632" y="1305"/>
                  </a:cubicBezTo>
                  <a:cubicBezTo>
                    <a:pt x="18575" y="575"/>
                    <a:pt x="17425" y="152"/>
                    <a:pt x="16275" y="0"/>
                  </a:cubicBezTo>
                  <a:cubicBezTo>
                    <a:pt x="15005" y="0"/>
                    <a:pt x="13735" y="152"/>
                    <a:pt x="12705" y="730"/>
                  </a:cubicBezTo>
                  <a:cubicBezTo>
                    <a:pt x="12176" y="1018"/>
                    <a:pt x="11254" y="1746"/>
                    <a:pt x="10860" y="2187"/>
                  </a:cubicBezTo>
                  <a:close/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0000FF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th-TH"/>
            </a:p>
          </p:txBody>
        </p:sp>
        <p:sp>
          <p:nvSpPr>
            <p:cNvPr id="8230" name="AutoShape 38"/>
            <p:cNvSpPr>
              <a:spLocks noChangeArrowheads="1"/>
            </p:cNvSpPr>
            <p:nvPr/>
          </p:nvSpPr>
          <p:spPr bwMode="auto">
            <a:xfrm rot="-5004230">
              <a:off x="1973" y="3385"/>
              <a:ext cx="544" cy="681"/>
            </a:xfrm>
            <a:custGeom>
              <a:avLst/>
              <a:gdLst>
                <a:gd name="T0" fmla="*/ 10860 w 21600"/>
                <a:gd name="T1" fmla="*/ 2187 h 21600"/>
                <a:gd name="T2" fmla="*/ 2928 w 21600"/>
                <a:gd name="T3" fmla="*/ 10800 h 21600"/>
                <a:gd name="T4" fmla="*/ 10860 w 21600"/>
                <a:gd name="T5" fmla="*/ 21600 h 21600"/>
                <a:gd name="T6" fmla="*/ 18672 w 21600"/>
                <a:gd name="T7" fmla="*/ 10800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5037 w 21600"/>
                <a:gd name="T13" fmla="*/ 2277 h 21600"/>
                <a:gd name="T14" fmla="*/ 16557 w 21600"/>
                <a:gd name="T15" fmla="*/ 13677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0860" y="2187"/>
                  </a:moveTo>
                  <a:cubicBezTo>
                    <a:pt x="10451" y="1746"/>
                    <a:pt x="9529" y="1018"/>
                    <a:pt x="9015" y="730"/>
                  </a:cubicBezTo>
                  <a:cubicBezTo>
                    <a:pt x="7865" y="152"/>
                    <a:pt x="6685" y="0"/>
                    <a:pt x="5415" y="0"/>
                  </a:cubicBezTo>
                  <a:cubicBezTo>
                    <a:pt x="4175" y="152"/>
                    <a:pt x="2995" y="575"/>
                    <a:pt x="1967" y="1305"/>
                  </a:cubicBezTo>
                  <a:cubicBezTo>
                    <a:pt x="1150" y="2187"/>
                    <a:pt x="575" y="3222"/>
                    <a:pt x="242" y="4220"/>
                  </a:cubicBezTo>
                  <a:cubicBezTo>
                    <a:pt x="0" y="5410"/>
                    <a:pt x="242" y="6560"/>
                    <a:pt x="575" y="7597"/>
                  </a:cubicBezTo>
                  <a:lnTo>
                    <a:pt x="10860" y="21600"/>
                  </a:lnTo>
                  <a:lnTo>
                    <a:pt x="20995" y="7597"/>
                  </a:lnTo>
                  <a:cubicBezTo>
                    <a:pt x="21480" y="6560"/>
                    <a:pt x="21600" y="5410"/>
                    <a:pt x="21480" y="4220"/>
                  </a:cubicBezTo>
                  <a:cubicBezTo>
                    <a:pt x="21115" y="3222"/>
                    <a:pt x="20420" y="2187"/>
                    <a:pt x="19632" y="1305"/>
                  </a:cubicBezTo>
                  <a:cubicBezTo>
                    <a:pt x="18575" y="575"/>
                    <a:pt x="17425" y="152"/>
                    <a:pt x="16275" y="0"/>
                  </a:cubicBezTo>
                  <a:cubicBezTo>
                    <a:pt x="15005" y="0"/>
                    <a:pt x="13735" y="152"/>
                    <a:pt x="12705" y="730"/>
                  </a:cubicBezTo>
                  <a:cubicBezTo>
                    <a:pt x="12176" y="1018"/>
                    <a:pt x="11254" y="1746"/>
                    <a:pt x="10860" y="2187"/>
                  </a:cubicBezTo>
                  <a:close/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0000FF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th-TH"/>
            </a:p>
          </p:txBody>
        </p:sp>
        <p:sp>
          <p:nvSpPr>
            <p:cNvPr id="8231" name="AutoShape 39"/>
            <p:cNvSpPr>
              <a:spLocks noChangeArrowheads="1"/>
            </p:cNvSpPr>
            <p:nvPr/>
          </p:nvSpPr>
          <p:spPr bwMode="auto">
            <a:xfrm rot="5400000">
              <a:off x="2653" y="3430"/>
              <a:ext cx="544" cy="681"/>
            </a:xfrm>
            <a:custGeom>
              <a:avLst/>
              <a:gdLst>
                <a:gd name="T0" fmla="*/ 10860 w 21600"/>
                <a:gd name="T1" fmla="*/ 2187 h 21600"/>
                <a:gd name="T2" fmla="*/ 2928 w 21600"/>
                <a:gd name="T3" fmla="*/ 10800 h 21600"/>
                <a:gd name="T4" fmla="*/ 10860 w 21600"/>
                <a:gd name="T5" fmla="*/ 21600 h 21600"/>
                <a:gd name="T6" fmla="*/ 18672 w 21600"/>
                <a:gd name="T7" fmla="*/ 10800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5037 w 21600"/>
                <a:gd name="T13" fmla="*/ 2277 h 21600"/>
                <a:gd name="T14" fmla="*/ 16557 w 21600"/>
                <a:gd name="T15" fmla="*/ 13677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0860" y="2187"/>
                  </a:moveTo>
                  <a:cubicBezTo>
                    <a:pt x="10451" y="1746"/>
                    <a:pt x="9529" y="1018"/>
                    <a:pt x="9015" y="730"/>
                  </a:cubicBezTo>
                  <a:cubicBezTo>
                    <a:pt x="7865" y="152"/>
                    <a:pt x="6685" y="0"/>
                    <a:pt x="5415" y="0"/>
                  </a:cubicBezTo>
                  <a:cubicBezTo>
                    <a:pt x="4175" y="152"/>
                    <a:pt x="2995" y="575"/>
                    <a:pt x="1967" y="1305"/>
                  </a:cubicBezTo>
                  <a:cubicBezTo>
                    <a:pt x="1150" y="2187"/>
                    <a:pt x="575" y="3222"/>
                    <a:pt x="242" y="4220"/>
                  </a:cubicBezTo>
                  <a:cubicBezTo>
                    <a:pt x="0" y="5410"/>
                    <a:pt x="242" y="6560"/>
                    <a:pt x="575" y="7597"/>
                  </a:cubicBezTo>
                  <a:lnTo>
                    <a:pt x="10860" y="21600"/>
                  </a:lnTo>
                  <a:lnTo>
                    <a:pt x="20995" y="7597"/>
                  </a:lnTo>
                  <a:cubicBezTo>
                    <a:pt x="21480" y="6560"/>
                    <a:pt x="21600" y="5410"/>
                    <a:pt x="21480" y="4220"/>
                  </a:cubicBezTo>
                  <a:cubicBezTo>
                    <a:pt x="21115" y="3222"/>
                    <a:pt x="20420" y="2187"/>
                    <a:pt x="19632" y="1305"/>
                  </a:cubicBezTo>
                  <a:cubicBezTo>
                    <a:pt x="18575" y="575"/>
                    <a:pt x="17425" y="152"/>
                    <a:pt x="16275" y="0"/>
                  </a:cubicBezTo>
                  <a:cubicBezTo>
                    <a:pt x="15005" y="0"/>
                    <a:pt x="13735" y="152"/>
                    <a:pt x="12705" y="730"/>
                  </a:cubicBezTo>
                  <a:cubicBezTo>
                    <a:pt x="12176" y="1018"/>
                    <a:pt x="11254" y="1746"/>
                    <a:pt x="10860" y="2187"/>
                  </a:cubicBezTo>
                  <a:close/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0000FF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th-TH"/>
            </a:p>
          </p:txBody>
        </p:sp>
      </p:grpSp>
      <p:grpSp>
        <p:nvGrpSpPr>
          <p:cNvPr id="8232" name="Group 40"/>
          <p:cNvGrpSpPr>
            <a:grpSpLocks/>
          </p:cNvGrpSpPr>
          <p:nvPr/>
        </p:nvGrpSpPr>
        <p:grpSpPr bwMode="auto">
          <a:xfrm>
            <a:off x="-36513" y="-314325"/>
            <a:ext cx="1439863" cy="1484313"/>
            <a:chOff x="1904" y="3092"/>
            <a:chExt cx="1361" cy="1349"/>
          </a:xfrm>
        </p:grpSpPr>
        <p:sp>
          <p:nvSpPr>
            <p:cNvPr id="8233" name="AutoShape 41"/>
            <p:cNvSpPr>
              <a:spLocks noChangeArrowheads="1"/>
            </p:cNvSpPr>
            <p:nvPr/>
          </p:nvSpPr>
          <p:spPr bwMode="auto">
            <a:xfrm>
              <a:off x="2311" y="3092"/>
              <a:ext cx="544" cy="681"/>
            </a:xfrm>
            <a:custGeom>
              <a:avLst/>
              <a:gdLst>
                <a:gd name="T0" fmla="*/ 10860 w 21600"/>
                <a:gd name="T1" fmla="*/ 2187 h 21600"/>
                <a:gd name="T2" fmla="*/ 2928 w 21600"/>
                <a:gd name="T3" fmla="*/ 10800 h 21600"/>
                <a:gd name="T4" fmla="*/ 10860 w 21600"/>
                <a:gd name="T5" fmla="*/ 21600 h 21600"/>
                <a:gd name="T6" fmla="*/ 18672 w 21600"/>
                <a:gd name="T7" fmla="*/ 10800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5037 w 21600"/>
                <a:gd name="T13" fmla="*/ 2277 h 21600"/>
                <a:gd name="T14" fmla="*/ 16557 w 21600"/>
                <a:gd name="T15" fmla="*/ 13677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0860" y="2187"/>
                  </a:moveTo>
                  <a:cubicBezTo>
                    <a:pt x="10451" y="1746"/>
                    <a:pt x="9529" y="1018"/>
                    <a:pt x="9015" y="730"/>
                  </a:cubicBezTo>
                  <a:cubicBezTo>
                    <a:pt x="7865" y="152"/>
                    <a:pt x="6685" y="0"/>
                    <a:pt x="5415" y="0"/>
                  </a:cubicBezTo>
                  <a:cubicBezTo>
                    <a:pt x="4175" y="152"/>
                    <a:pt x="2995" y="575"/>
                    <a:pt x="1967" y="1305"/>
                  </a:cubicBezTo>
                  <a:cubicBezTo>
                    <a:pt x="1150" y="2187"/>
                    <a:pt x="575" y="3222"/>
                    <a:pt x="242" y="4220"/>
                  </a:cubicBezTo>
                  <a:cubicBezTo>
                    <a:pt x="0" y="5410"/>
                    <a:pt x="242" y="6560"/>
                    <a:pt x="575" y="7597"/>
                  </a:cubicBezTo>
                  <a:lnTo>
                    <a:pt x="10860" y="21600"/>
                  </a:lnTo>
                  <a:lnTo>
                    <a:pt x="20995" y="7597"/>
                  </a:lnTo>
                  <a:cubicBezTo>
                    <a:pt x="21480" y="6560"/>
                    <a:pt x="21600" y="5410"/>
                    <a:pt x="21480" y="4220"/>
                  </a:cubicBezTo>
                  <a:cubicBezTo>
                    <a:pt x="21115" y="3222"/>
                    <a:pt x="20420" y="2187"/>
                    <a:pt x="19632" y="1305"/>
                  </a:cubicBezTo>
                  <a:cubicBezTo>
                    <a:pt x="18575" y="575"/>
                    <a:pt x="17425" y="152"/>
                    <a:pt x="16275" y="0"/>
                  </a:cubicBezTo>
                  <a:cubicBezTo>
                    <a:pt x="15005" y="0"/>
                    <a:pt x="13735" y="152"/>
                    <a:pt x="12705" y="730"/>
                  </a:cubicBezTo>
                  <a:cubicBezTo>
                    <a:pt x="12176" y="1018"/>
                    <a:pt x="11254" y="1746"/>
                    <a:pt x="10860" y="2187"/>
                  </a:cubicBezTo>
                  <a:close/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0000FF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th-TH"/>
            </a:p>
          </p:txBody>
        </p:sp>
        <p:sp>
          <p:nvSpPr>
            <p:cNvPr id="8234" name="AutoShape 42"/>
            <p:cNvSpPr>
              <a:spLocks noChangeArrowheads="1"/>
            </p:cNvSpPr>
            <p:nvPr/>
          </p:nvSpPr>
          <p:spPr bwMode="auto">
            <a:xfrm rot="10800000">
              <a:off x="2306" y="3760"/>
              <a:ext cx="544" cy="681"/>
            </a:xfrm>
            <a:custGeom>
              <a:avLst/>
              <a:gdLst>
                <a:gd name="T0" fmla="*/ 10860 w 21600"/>
                <a:gd name="T1" fmla="*/ 2187 h 21600"/>
                <a:gd name="T2" fmla="*/ 2928 w 21600"/>
                <a:gd name="T3" fmla="*/ 10800 h 21600"/>
                <a:gd name="T4" fmla="*/ 10860 w 21600"/>
                <a:gd name="T5" fmla="*/ 21600 h 21600"/>
                <a:gd name="T6" fmla="*/ 18672 w 21600"/>
                <a:gd name="T7" fmla="*/ 10800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5037 w 21600"/>
                <a:gd name="T13" fmla="*/ 2277 h 21600"/>
                <a:gd name="T14" fmla="*/ 16557 w 21600"/>
                <a:gd name="T15" fmla="*/ 13677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0860" y="2187"/>
                  </a:moveTo>
                  <a:cubicBezTo>
                    <a:pt x="10451" y="1746"/>
                    <a:pt x="9529" y="1018"/>
                    <a:pt x="9015" y="730"/>
                  </a:cubicBezTo>
                  <a:cubicBezTo>
                    <a:pt x="7865" y="152"/>
                    <a:pt x="6685" y="0"/>
                    <a:pt x="5415" y="0"/>
                  </a:cubicBezTo>
                  <a:cubicBezTo>
                    <a:pt x="4175" y="152"/>
                    <a:pt x="2995" y="575"/>
                    <a:pt x="1967" y="1305"/>
                  </a:cubicBezTo>
                  <a:cubicBezTo>
                    <a:pt x="1150" y="2187"/>
                    <a:pt x="575" y="3222"/>
                    <a:pt x="242" y="4220"/>
                  </a:cubicBezTo>
                  <a:cubicBezTo>
                    <a:pt x="0" y="5410"/>
                    <a:pt x="242" y="6560"/>
                    <a:pt x="575" y="7597"/>
                  </a:cubicBezTo>
                  <a:lnTo>
                    <a:pt x="10860" y="21600"/>
                  </a:lnTo>
                  <a:lnTo>
                    <a:pt x="20995" y="7597"/>
                  </a:lnTo>
                  <a:cubicBezTo>
                    <a:pt x="21480" y="6560"/>
                    <a:pt x="21600" y="5410"/>
                    <a:pt x="21480" y="4220"/>
                  </a:cubicBezTo>
                  <a:cubicBezTo>
                    <a:pt x="21115" y="3222"/>
                    <a:pt x="20420" y="2187"/>
                    <a:pt x="19632" y="1305"/>
                  </a:cubicBezTo>
                  <a:cubicBezTo>
                    <a:pt x="18575" y="575"/>
                    <a:pt x="17425" y="152"/>
                    <a:pt x="16275" y="0"/>
                  </a:cubicBezTo>
                  <a:cubicBezTo>
                    <a:pt x="15005" y="0"/>
                    <a:pt x="13735" y="152"/>
                    <a:pt x="12705" y="730"/>
                  </a:cubicBezTo>
                  <a:cubicBezTo>
                    <a:pt x="12176" y="1018"/>
                    <a:pt x="11254" y="1746"/>
                    <a:pt x="10860" y="2187"/>
                  </a:cubicBezTo>
                  <a:close/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0000FF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th-TH"/>
            </a:p>
          </p:txBody>
        </p:sp>
        <p:sp>
          <p:nvSpPr>
            <p:cNvPr id="8235" name="AutoShape 43"/>
            <p:cNvSpPr>
              <a:spLocks noChangeArrowheads="1"/>
            </p:cNvSpPr>
            <p:nvPr/>
          </p:nvSpPr>
          <p:spPr bwMode="auto">
            <a:xfrm rot="-5004230">
              <a:off x="1973" y="3385"/>
              <a:ext cx="544" cy="681"/>
            </a:xfrm>
            <a:custGeom>
              <a:avLst/>
              <a:gdLst>
                <a:gd name="T0" fmla="*/ 10860 w 21600"/>
                <a:gd name="T1" fmla="*/ 2187 h 21600"/>
                <a:gd name="T2" fmla="*/ 2928 w 21600"/>
                <a:gd name="T3" fmla="*/ 10800 h 21600"/>
                <a:gd name="T4" fmla="*/ 10860 w 21600"/>
                <a:gd name="T5" fmla="*/ 21600 h 21600"/>
                <a:gd name="T6" fmla="*/ 18672 w 21600"/>
                <a:gd name="T7" fmla="*/ 10800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5037 w 21600"/>
                <a:gd name="T13" fmla="*/ 2277 h 21600"/>
                <a:gd name="T14" fmla="*/ 16557 w 21600"/>
                <a:gd name="T15" fmla="*/ 13677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0860" y="2187"/>
                  </a:moveTo>
                  <a:cubicBezTo>
                    <a:pt x="10451" y="1746"/>
                    <a:pt x="9529" y="1018"/>
                    <a:pt x="9015" y="730"/>
                  </a:cubicBezTo>
                  <a:cubicBezTo>
                    <a:pt x="7865" y="152"/>
                    <a:pt x="6685" y="0"/>
                    <a:pt x="5415" y="0"/>
                  </a:cubicBezTo>
                  <a:cubicBezTo>
                    <a:pt x="4175" y="152"/>
                    <a:pt x="2995" y="575"/>
                    <a:pt x="1967" y="1305"/>
                  </a:cubicBezTo>
                  <a:cubicBezTo>
                    <a:pt x="1150" y="2187"/>
                    <a:pt x="575" y="3222"/>
                    <a:pt x="242" y="4220"/>
                  </a:cubicBezTo>
                  <a:cubicBezTo>
                    <a:pt x="0" y="5410"/>
                    <a:pt x="242" y="6560"/>
                    <a:pt x="575" y="7597"/>
                  </a:cubicBezTo>
                  <a:lnTo>
                    <a:pt x="10860" y="21600"/>
                  </a:lnTo>
                  <a:lnTo>
                    <a:pt x="20995" y="7597"/>
                  </a:lnTo>
                  <a:cubicBezTo>
                    <a:pt x="21480" y="6560"/>
                    <a:pt x="21600" y="5410"/>
                    <a:pt x="21480" y="4220"/>
                  </a:cubicBezTo>
                  <a:cubicBezTo>
                    <a:pt x="21115" y="3222"/>
                    <a:pt x="20420" y="2187"/>
                    <a:pt x="19632" y="1305"/>
                  </a:cubicBezTo>
                  <a:cubicBezTo>
                    <a:pt x="18575" y="575"/>
                    <a:pt x="17425" y="152"/>
                    <a:pt x="16275" y="0"/>
                  </a:cubicBezTo>
                  <a:cubicBezTo>
                    <a:pt x="15005" y="0"/>
                    <a:pt x="13735" y="152"/>
                    <a:pt x="12705" y="730"/>
                  </a:cubicBezTo>
                  <a:cubicBezTo>
                    <a:pt x="12176" y="1018"/>
                    <a:pt x="11254" y="1746"/>
                    <a:pt x="10860" y="2187"/>
                  </a:cubicBezTo>
                  <a:close/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0000FF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th-TH"/>
            </a:p>
          </p:txBody>
        </p:sp>
        <p:sp>
          <p:nvSpPr>
            <p:cNvPr id="8236" name="AutoShape 44"/>
            <p:cNvSpPr>
              <a:spLocks noChangeArrowheads="1"/>
            </p:cNvSpPr>
            <p:nvPr/>
          </p:nvSpPr>
          <p:spPr bwMode="auto">
            <a:xfrm rot="5400000">
              <a:off x="2653" y="3430"/>
              <a:ext cx="544" cy="681"/>
            </a:xfrm>
            <a:custGeom>
              <a:avLst/>
              <a:gdLst>
                <a:gd name="T0" fmla="*/ 10860 w 21600"/>
                <a:gd name="T1" fmla="*/ 2187 h 21600"/>
                <a:gd name="T2" fmla="*/ 2928 w 21600"/>
                <a:gd name="T3" fmla="*/ 10800 h 21600"/>
                <a:gd name="T4" fmla="*/ 10860 w 21600"/>
                <a:gd name="T5" fmla="*/ 21600 h 21600"/>
                <a:gd name="T6" fmla="*/ 18672 w 21600"/>
                <a:gd name="T7" fmla="*/ 10800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5037 w 21600"/>
                <a:gd name="T13" fmla="*/ 2277 h 21600"/>
                <a:gd name="T14" fmla="*/ 16557 w 21600"/>
                <a:gd name="T15" fmla="*/ 13677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0860" y="2187"/>
                  </a:moveTo>
                  <a:cubicBezTo>
                    <a:pt x="10451" y="1746"/>
                    <a:pt x="9529" y="1018"/>
                    <a:pt x="9015" y="730"/>
                  </a:cubicBezTo>
                  <a:cubicBezTo>
                    <a:pt x="7865" y="152"/>
                    <a:pt x="6685" y="0"/>
                    <a:pt x="5415" y="0"/>
                  </a:cubicBezTo>
                  <a:cubicBezTo>
                    <a:pt x="4175" y="152"/>
                    <a:pt x="2995" y="575"/>
                    <a:pt x="1967" y="1305"/>
                  </a:cubicBezTo>
                  <a:cubicBezTo>
                    <a:pt x="1150" y="2187"/>
                    <a:pt x="575" y="3222"/>
                    <a:pt x="242" y="4220"/>
                  </a:cubicBezTo>
                  <a:cubicBezTo>
                    <a:pt x="0" y="5410"/>
                    <a:pt x="242" y="6560"/>
                    <a:pt x="575" y="7597"/>
                  </a:cubicBezTo>
                  <a:lnTo>
                    <a:pt x="10860" y="21600"/>
                  </a:lnTo>
                  <a:lnTo>
                    <a:pt x="20995" y="7597"/>
                  </a:lnTo>
                  <a:cubicBezTo>
                    <a:pt x="21480" y="6560"/>
                    <a:pt x="21600" y="5410"/>
                    <a:pt x="21480" y="4220"/>
                  </a:cubicBezTo>
                  <a:cubicBezTo>
                    <a:pt x="21115" y="3222"/>
                    <a:pt x="20420" y="2187"/>
                    <a:pt x="19632" y="1305"/>
                  </a:cubicBezTo>
                  <a:cubicBezTo>
                    <a:pt x="18575" y="575"/>
                    <a:pt x="17425" y="152"/>
                    <a:pt x="16275" y="0"/>
                  </a:cubicBezTo>
                  <a:cubicBezTo>
                    <a:pt x="15005" y="0"/>
                    <a:pt x="13735" y="152"/>
                    <a:pt x="12705" y="730"/>
                  </a:cubicBezTo>
                  <a:cubicBezTo>
                    <a:pt x="12176" y="1018"/>
                    <a:pt x="11254" y="1746"/>
                    <a:pt x="10860" y="2187"/>
                  </a:cubicBezTo>
                  <a:close/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0000FF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th-TH"/>
            </a:p>
          </p:txBody>
        </p:sp>
      </p:grpSp>
      <p:grpSp>
        <p:nvGrpSpPr>
          <p:cNvPr id="8237" name="Group 45"/>
          <p:cNvGrpSpPr>
            <a:grpSpLocks/>
          </p:cNvGrpSpPr>
          <p:nvPr/>
        </p:nvGrpSpPr>
        <p:grpSpPr bwMode="auto">
          <a:xfrm>
            <a:off x="7680325" y="-160338"/>
            <a:ext cx="1439863" cy="1484313"/>
            <a:chOff x="1904" y="3092"/>
            <a:chExt cx="1361" cy="1349"/>
          </a:xfrm>
        </p:grpSpPr>
        <p:sp>
          <p:nvSpPr>
            <p:cNvPr id="8238" name="AutoShape 46"/>
            <p:cNvSpPr>
              <a:spLocks noChangeArrowheads="1"/>
            </p:cNvSpPr>
            <p:nvPr/>
          </p:nvSpPr>
          <p:spPr bwMode="auto">
            <a:xfrm>
              <a:off x="2311" y="3092"/>
              <a:ext cx="544" cy="681"/>
            </a:xfrm>
            <a:custGeom>
              <a:avLst/>
              <a:gdLst>
                <a:gd name="T0" fmla="*/ 10860 w 21600"/>
                <a:gd name="T1" fmla="*/ 2187 h 21600"/>
                <a:gd name="T2" fmla="*/ 2928 w 21600"/>
                <a:gd name="T3" fmla="*/ 10800 h 21600"/>
                <a:gd name="T4" fmla="*/ 10860 w 21600"/>
                <a:gd name="T5" fmla="*/ 21600 h 21600"/>
                <a:gd name="T6" fmla="*/ 18672 w 21600"/>
                <a:gd name="T7" fmla="*/ 10800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5037 w 21600"/>
                <a:gd name="T13" fmla="*/ 2277 h 21600"/>
                <a:gd name="T14" fmla="*/ 16557 w 21600"/>
                <a:gd name="T15" fmla="*/ 13677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0860" y="2187"/>
                  </a:moveTo>
                  <a:cubicBezTo>
                    <a:pt x="10451" y="1746"/>
                    <a:pt x="9529" y="1018"/>
                    <a:pt x="9015" y="730"/>
                  </a:cubicBezTo>
                  <a:cubicBezTo>
                    <a:pt x="7865" y="152"/>
                    <a:pt x="6685" y="0"/>
                    <a:pt x="5415" y="0"/>
                  </a:cubicBezTo>
                  <a:cubicBezTo>
                    <a:pt x="4175" y="152"/>
                    <a:pt x="2995" y="575"/>
                    <a:pt x="1967" y="1305"/>
                  </a:cubicBezTo>
                  <a:cubicBezTo>
                    <a:pt x="1150" y="2187"/>
                    <a:pt x="575" y="3222"/>
                    <a:pt x="242" y="4220"/>
                  </a:cubicBezTo>
                  <a:cubicBezTo>
                    <a:pt x="0" y="5410"/>
                    <a:pt x="242" y="6560"/>
                    <a:pt x="575" y="7597"/>
                  </a:cubicBezTo>
                  <a:lnTo>
                    <a:pt x="10860" y="21600"/>
                  </a:lnTo>
                  <a:lnTo>
                    <a:pt x="20995" y="7597"/>
                  </a:lnTo>
                  <a:cubicBezTo>
                    <a:pt x="21480" y="6560"/>
                    <a:pt x="21600" y="5410"/>
                    <a:pt x="21480" y="4220"/>
                  </a:cubicBezTo>
                  <a:cubicBezTo>
                    <a:pt x="21115" y="3222"/>
                    <a:pt x="20420" y="2187"/>
                    <a:pt x="19632" y="1305"/>
                  </a:cubicBezTo>
                  <a:cubicBezTo>
                    <a:pt x="18575" y="575"/>
                    <a:pt x="17425" y="152"/>
                    <a:pt x="16275" y="0"/>
                  </a:cubicBezTo>
                  <a:cubicBezTo>
                    <a:pt x="15005" y="0"/>
                    <a:pt x="13735" y="152"/>
                    <a:pt x="12705" y="730"/>
                  </a:cubicBezTo>
                  <a:cubicBezTo>
                    <a:pt x="12176" y="1018"/>
                    <a:pt x="11254" y="1746"/>
                    <a:pt x="10860" y="2187"/>
                  </a:cubicBezTo>
                  <a:close/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0000FF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th-TH"/>
            </a:p>
          </p:txBody>
        </p:sp>
        <p:sp>
          <p:nvSpPr>
            <p:cNvPr id="8239" name="AutoShape 47"/>
            <p:cNvSpPr>
              <a:spLocks noChangeArrowheads="1"/>
            </p:cNvSpPr>
            <p:nvPr/>
          </p:nvSpPr>
          <p:spPr bwMode="auto">
            <a:xfrm rot="10800000">
              <a:off x="2306" y="3760"/>
              <a:ext cx="544" cy="681"/>
            </a:xfrm>
            <a:custGeom>
              <a:avLst/>
              <a:gdLst>
                <a:gd name="T0" fmla="*/ 10860 w 21600"/>
                <a:gd name="T1" fmla="*/ 2187 h 21600"/>
                <a:gd name="T2" fmla="*/ 2928 w 21600"/>
                <a:gd name="T3" fmla="*/ 10800 h 21600"/>
                <a:gd name="T4" fmla="*/ 10860 w 21600"/>
                <a:gd name="T5" fmla="*/ 21600 h 21600"/>
                <a:gd name="T6" fmla="*/ 18672 w 21600"/>
                <a:gd name="T7" fmla="*/ 10800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5037 w 21600"/>
                <a:gd name="T13" fmla="*/ 2277 h 21600"/>
                <a:gd name="T14" fmla="*/ 16557 w 21600"/>
                <a:gd name="T15" fmla="*/ 13677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0860" y="2187"/>
                  </a:moveTo>
                  <a:cubicBezTo>
                    <a:pt x="10451" y="1746"/>
                    <a:pt x="9529" y="1018"/>
                    <a:pt x="9015" y="730"/>
                  </a:cubicBezTo>
                  <a:cubicBezTo>
                    <a:pt x="7865" y="152"/>
                    <a:pt x="6685" y="0"/>
                    <a:pt x="5415" y="0"/>
                  </a:cubicBezTo>
                  <a:cubicBezTo>
                    <a:pt x="4175" y="152"/>
                    <a:pt x="2995" y="575"/>
                    <a:pt x="1967" y="1305"/>
                  </a:cubicBezTo>
                  <a:cubicBezTo>
                    <a:pt x="1150" y="2187"/>
                    <a:pt x="575" y="3222"/>
                    <a:pt x="242" y="4220"/>
                  </a:cubicBezTo>
                  <a:cubicBezTo>
                    <a:pt x="0" y="5410"/>
                    <a:pt x="242" y="6560"/>
                    <a:pt x="575" y="7597"/>
                  </a:cubicBezTo>
                  <a:lnTo>
                    <a:pt x="10860" y="21600"/>
                  </a:lnTo>
                  <a:lnTo>
                    <a:pt x="20995" y="7597"/>
                  </a:lnTo>
                  <a:cubicBezTo>
                    <a:pt x="21480" y="6560"/>
                    <a:pt x="21600" y="5410"/>
                    <a:pt x="21480" y="4220"/>
                  </a:cubicBezTo>
                  <a:cubicBezTo>
                    <a:pt x="21115" y="3222"/>
                    <a:pt x="20420" y="2187"/>
                    <a:pt x="19632" y="1305"/>
                  </a:cubicBezTo>
                  <a:cubicBezTo>
                    <a:pt x="18575" y="575"/>
                    <a:pt x="17425" y="152"/>
                    <a:pt x="16275" y="0"/>
                  </a:cubicBezTo>
                  <a:cubicBezTo>
                    <a:pt x="15005" y="0"/>
                    <a:pt x="13735" y="152"/>
                    <a:pt x="12705" y="730"/>
                  </a:cubicBezTo>
                  <a:cubicBezTo>
                    <a:pt x="12176" y="1018"/>
                    <a:pt x="11254" y="1746"/>
                    <a:pt x="10860" y="2187"/>
                  </a:cubicBezTo>
                  <a:close/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0000FF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th-TH"/>
            </a:p>
          </p:txBody>
        </p:sp>
        <p:sp>
          <p:nvSpPr>
            <p:cNvPr id="8240" name="AutoShape 48"/>
            <p:cNvSpPr>
              <a:spLocks noChangeArrowheads="1"/>
            </p:cNvSpPr>
            <p:nvPr/>
          </p:nvSpPr>
          <p:spPr bwMode="auto">
            <a:xfrm rot="-5004230">
              <a:off x="1973" y="3385"/>
              <a:ext cx="544" cy="681"/>
            </a:xfrm>
            <a:custGeom>
              <a:avLst/>
              <a:gdLst>
                <a:gd name="T0" fmla="*/ 10860 w 21600"/>
                <a:gd name="T1" fmla="*/ 2187 h 21600"/>
                <a:gd name="T2" fmla="*/ 2928 w 21600"/>
                <a:gd name="T3" fmla="*/ 10800 h 21600"/>
                <a:gd name="T4" fmla="*/ 10860 w 21600"/>
                <a:gd name="T5" fmla="*/ 21600 h 21600"/>
                <a:gd name="T6" fmla="*/ 18672 w 21600"/>
                <a:gd name="T7" fmla="*/ 10800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5037 w 21600"/>
                <a:gd name="T13" fmla="*/ 2277 h 21600"/>
                <a:gd name="T14" fmla="*/ 16557 w 21600"/>
                <a:gd name="T15" fmla="*/ 13677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0860" y="2187"/>
                  </a:moveTo>
                  <a:cubicBezTo>
                    <a:pt x="10451" y="1746"/>
                    <a:pt x="9529" y="1018"/>
                    <a:pt x="9015" y="730"/>
                  </a:cubicBezTo>
                  <a:cubicBezTo>
                    <a:pt x="7865" y="152"/>
                    <a:pt x="6685" y="0"/>
                    <a:pt x="5415" y="0"/>
                  </a:cubicBezTo>
                  <a:cubicBezTo>
                    <a:pt x="4175" y="152"/>
                    <a:pt x="2995" y="575"/>
                    <a:pt x="1967" y="1305"/>
                  </a:cubicBezTo>
                  <a:cubicBezTo>
                    <a:pt x="1150" y="2187"/>
                    <a:pt x="575" y="3222"/>
                    <a:pt x="242" y="4220"/>
                  </a:cubicBezTo>
                  <a:cubicBezTo>
                    <a:pt x="0" y="5410"/>
                    <a:pt x="242" y="6560"/>
                    <a:pt x="575" y="7597"/>
                  </a:cubicBezTo>
                  <a:lnTo>
                    <a:pt x="10860" y="21600"/>
                  </a:lnTo>
                  <a:lnTo>
                    <a:pt x="20995" y="7597"/>
                  </a:lnTo>
                  <a:cubicBezTo>
                    <a:pt x="21480" y="6560"/>
                    <a:pt x="21600" y="5410"/>
                    <a:pt x="21480" y="4220"/>
                  </a:cubicBezTo>
                  <a:cubicBezTo>
                    <a:pt x="21115" y="3222"/>
                    <a:pt x="20420" y="2187"/>
                    <a:pt x="19632" y="1305"/>
                  </a:cubicBezTo>
                  <a:cubicBezTo>
                    <a:pt x="18575" y="575"/>
                    <a:pt x="17425" y="152"/>
                    <a:pt x="16275" y="0"/>
                  </a:cubicBezTo>
                  <a:cubicBezTo>
                    <a:pt x="15005" y="0"/>
                    <a:pt x="13735" y="152"/>
                    <a:pt x="12705" y="730"/>
                  </a:cubicBezTo>
                  <a:cubicBezTo>
                    <a:pt x="12176" y="1018"/>
                    <a:pt x="11254" y="1746"/>
                    <a:pt x="10860" y="2187"/>
                  </a:cubicBezTo>
                  <a:close/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0000FF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th-TH"/>
            </a:p>
          </p:txBody>
        </p:sp>
        <p:sp>
          <p:nvSpPr>
            <p:cNvPr id="8241" name="AutoShape 49"/>
            <p:cNvSpPr>
              <a:spLocks noChangeArrowheads="1"/>
            </p:cNvSpPr>
            <p:nvPr/>
          </p:nvSpPr>
          <p:spPr bwMode="auto">
            <a:xfrm rot="5400000">
              <a:off x="2653" y="3430"/>
              <a:ext cx="544" cy="681"/>
            </a:xfrm>
            <a:custGeom>
              <a:avLst/>
              <a:gdLst>
                <a:gd name="T0" fmla="*/ 10860 w 21600"/>
                <a:gd name="T1" fmla="*/ 2187 h 21600"/>
                <a:gd name="T2" fmla="*/ 2928 w 21600"/>
                <a:gd name="T3" fmla="*/ 10800 h 21600"/>
                <a:gd name="T4" fmla="*/ 10860 w 21600"/>
                <a:gd name="T5" fmla="*/ 21600 h 21600"/>
                <a:gd name="T6" fmla="*/ 18672 w 21600"/>
                <a:gd name="T7" fmla="*/ 10800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5037 w 21600"/>
                <a:gd name="T13" fmla="*/ 2277 h 21600"/>
                <a:gd name="T14" fmla="*/ 16557 w 21600"/>
                <a:gd name="T15" fmla="*/ 13677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0860" y="2187"/>
                  </a:moveTo>
                  <a:cubicBezTo>
                    <a:pt x="10451" y="1746"/>
                    <a:pt x="9529" y="1018"/>
                    <a:pt x="9015" y="730"/>
                  </a:cubicBezTo>
                  <a:cubicBezTo>
                    <a:pt x="7865" y="152"/>
                    <a:pt x="6685" y="0"/>
                    <a:pt x="5415" y="0"/>
                  </a:cubicBezTo>
                  <a:cubicBezTo>
                    <a:pt x="4175" y="152"/>
                    <a:pt x="2995" y="575"/>
                    <a:pt x="1967" y="1305"/>
                  </a:cubicBezTo>
                  <a:cubicBezTo>
                    <a:pt x="1150" y="2187"/>
                    <a:pt x="575" y="3222"/>
                    <a:pt x="242" y="4220"/>
                  </a:cubicBezTo>
                  <a:cubicBezTo>
                    <a:pt x="0" y="5410"/>
                    <a:pt x="242" y="6560"/>
                    <a:pt x="575" y="7597"/>
                  </a:cubicBezTo>
                  <a:lnTo>
                    <a:pt x="10860" y="21600"/>
                  </a:lnTo>
                  <a:lnTo>
                    <a:pt x="20995" y="7597"/>
                  </a:lnTo>
                  <a:cubicBezTo>
                    <a:pt x="21480" y="6560"/>
                    <a:pt x="21600" y="5410"/>
                    <a:pt x="21480" y="4220"/>
                  </a:cubicBezTo>
                  <a:cubicBezTo>
                    <a:pt x="21115" y="3222"/>
                    <a:pt x="20420" y="2187"/>
                    <a:pt x="19632" y="1305"/>
                  </a:cubicBezTo>
                  <a:cubicBezTo>
                    <a:pt x="18575" y="575"/>
                    <a:pt x="17425" y="152"/>
                    <a:pt x="16275" y="0"/>
                  </a:cubicBezTo>
                  <a:cubicBezTo>
                    <a:pt x="15005" y="0"/>
                    <a:pt x="13735" y="152"/>
                    <a:pt x="12705" y="730"/>
                  </a:cubicBezTo>
                  <a:cubicBezTo>
                    <a:pt x="12176" y="1018"/>
                    <a:pt x="11254" y="1746"/>
                    <a:pt x="10860" y="2187"/>
                  </a:cubicBezTo>
                  <a:close/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0000FF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th-TH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3000" fill="hold"/>
                                        <p:tgtEl>
                                          <p:spTgt spid="820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3000" fill="hold"/>
                                        <p:tgtEl>
                                          <p:spTgt spid="820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3000" fill="hold"/>
                                        <p:tgtEl>
                                          <p:spTgt spid="82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" dur="3000" fill="hold"/>
                                        <p:tgtEl>
                                          <p:spTgt spid="82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" dur="3000" fill="hold"/>
                                        <p:tgtEl>
                                          <p:spTgt spid="82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3000" fill="hold"/>
                                        <p:tgtEl>
                                          <p:spTgt spid="82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8" dur="3000" fill="hold"/>
                                        <p:tgtEl>
                                          <p:spTgt spid="82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0" dur="3000" fill="hold"/>
                                        <p:tgtEl>
                                          <p:spTgt spid="82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" presetID="21" presetClass="entr" presetSubtype="8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23" dur="3000"/>
                                        <p:tgtEl>
                                          <p:spTgt spid="8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4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20" name="Group 4"/>
          <p:cNvGrpSpPr>
            <a:grpSpLocks/>
          </p:cNvGrpSpPr>
          <p:nvPr/>
        </p:nvGrpSpPr>
        <p:grpSpPr bwMode="auto">
          <a:xfrm>
            <a:off x="0" y="-100013"/>
            <a:ext cx="9144000" cy="7008813"/>
            <a:chOff x="0" y="-63"/>
            <a:chExt cx="5760" cy="4415"/>
          </a:xfrm>
        </p:grpSpPr>
        <p:grpSp>
          <p:nvGrpSpPr>
            <p:cNvPr id="9221" name="Group 5"/>
            <p:cNvGrpSpPr>
              <a:grpSpLocks/>
            </p:cNvGrpSpPr>
            <p:nvPr/>
          </p:nvGrpSpPr>
          <p:grpSpPr bwMode="auto">
            <a:xfrm rot="16007212">
              <a:off x="2466" y="1082"/>
              <a:ext cx="824" cy="5716"/>
              <a:chOff x="-69" y="-95"/>
              <a:chExt cx="824" cy="4388"/>
            </a:xfrm>
          </p:grpSpPr>
          <p:sp>
            <p:nvSpPr>
              <p:cNvPr id="9222" name="Freeform 6"/>
              <p:cNvSpPr>
                <a:spLocks/>
              </p:cNvSpPr>
              <p:nvPr/>
            </p:nvSpPr>
            <p:spPr bwMode="auto">
              <a:xfrm>
                <a:off x="-69" y="-58"/>
                <a:ext cx="532" cy="4351"/>
              </a:xfrm>
              <a:custGeom>
                <a:avLst/>
                <a:gdLst/>
                <a:ahLst/>
                <a:cxnLst>
                  <a:cxn ang="0">
                    <a:pos x="439" y="0"/>
                  </a:cxn>
                  <a:cxn ang="0">
                    <a:pos x="182" y="675"/>
                  </a:cxn>
                  <a:cxn ang="0">
                    <a:pos x="502" y="2348"/>
                  </a:cxn>
                  <a:cxn ang="0">
                    <a:pos x="0" y="4351"/>
                  </a:cxn>
                </a:cxnLst>
                <a:rect l="0" t="0" r="r" b="b"/>
                <a:pathLst>
                  <a:path w="532" h="4351">
                    <a:moveTo>
                      <a:pt x="439" y="0"/>
                    </a:moveTo>
                    <a:cubicBezTo>
                      <a:pt x="305" y="142"/>
                      <a:pt x="171" y="284"/>
                      <a:pt x="182" y="675"/>
                    </a:cubicBezTo>
                    <a:cubicBezTo>
                      <a:pt x="193" y="1066"/>
                      <a:pt x="532" y="1735"/>
                      <a:pt x="502" y="2348"/>
                    </a:cubicBezTo>
                    <a:cubicBezTo>
                      <a:pt x="472" y="2961"/>
                      <a:pt x="84" y="4017"/>
                      <a:pt x="0" y="4351"/>
                    </a:cubicBezTo>
                  </a:path>
                </a:pathLst>
              </a:custGeom>
              <a:noFill/>
              <a:ln w="88900">
                <a:solidFill>
                  <a:srgbClr val="FF0000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th-TH"/>
              </a:p>
            </p:txBody>
          </p:sp>
          <p:sp>
            <p:nvSpPr>
              <p:cNvPr id="9223" name="Freeform 7"/>
              <p:cNvSpPr>
                <a:spLocks/>
              </p:cNvSpPr>
              <p:nvPr/>
            </p:nvSpPr>
            <p:spPr bwMode="auto">
              <a:xfrm>
                <a:off x="78" y="-66"/>
                <a:ext cx="532" cy="4351"/>
              </a:xfrm>
              <a:custGeom>
                <a:avLst/>
                <a:gdLst/>
                <a:ahLst/>
                <a:cxnLst>
                  <a:cxn ang="0">
                    <a:pos x="439" y="0"/>
                  </a:cxn>
                  <a:cxn ang="0">
                    <a:pos x="182" y="675"/>
                  </a:cxn>
                  <a:cxn ang="0">
                    <a:pos x="502" y="2348"/>
                  </a:cxn>
                  <a:cxn ang="0">
                    <a:pos x="0" y="4351"/>
                  </a:cxn>
                </a:cxnLst>
                <a:rect l="0" t="0" r="r" b="b"/>
                <a:pathLst>
                  <a:path w="532" h="4351">
                    <a:moveTo>
                      <a:pt x="439" y="0"/>
                    </a:moveTo>
                    <a:cubicBezTo>
                      <a:pt x="305" y="142"/>
                      <a:pt x="171" y="284"/>
                      <a:pt x="182" y="675"/>
                    </a:cubicBezTo>
                    <a:cubicBezTo>
                      <a:pt x="193" y="1066"/>
                      <a:pt x="532" y="1735"/>
                      <a:pt x="502" y="2348"/>
                    </a:cubicBezTo>
                    <a:cubicBezTo>
                      <a:pt x="472" y="2961"/>
                      <a:pt x="84" y="4017"/>
                      <a:pt x="0" y="4351"/>
                    </a:cubicBezTo>
                  </a:path>
                </a:pathLst>
              </a:custGeom>
              <a:noFill/>
              <a:ln w="88900">
                <a:solidFill>
                  <a:srgbClr val="0000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th-TH"/>
              </a:p>
            </p:txBody>
          </p:sp>
          <p:sp>
            <p:nvSpPr>
              <p:cNvPr id="9224" name="Freeform 8"/>
              <p:cNvSpPr>
                <a:spLocks/>
              </p:cNvSpPr>
              <p:nvPr/>
            </p:nvSpPr>
            <p:spPr bwMode="auto">
              <a:xfrm>
                <a:off x="223" y="-95"/>
                <a:ext cx="532" cy="4351"/>
              </a:xfrm>
              <a:custGeom>
                <a:avLst/>
                <a:gdLst/>
                <a:ahLst/>
                <a:cxnLst>
                  <a:cxn ang="0">
                    <a:pos x="439" y="0"/>
                  </a:cxn>
                  <a:cxn ang="0">
                    <a:pos x="182" y="675"/>
                  </a:cxn>
                  <a:cxn ang="0">
                    <a:pos x="502" y="2348"/>
                  </a:cxn>
                  <a:cxn ang="0">
                    <a:pos x="0" y="4351"/>
                  </a:cxn>
                </a:cxnLst>
                <a:rect l="0" t="0" r="r" b="b"/>
                <a:pathLst>
                  <a:path w="532" h="4351">
                    <a:moveTo>
                      <a:pt x="439" y="0"/>
                    </a:moveTo>
                    <a:cubicBezTo>
                      <a:pt x="305" y="142"/>
                      <a:pt x="171" y="284"/>
                      <a:pt x="182" y="675"/>
                    </a:cubicBezTo>
                    <a:cubicBezTo>
                      <a:pt x="193" y="1066"/>
                      <a:pt x="532" y="1735"/>
                      <a:pt x="502" y="2348"/>
                    </a:cubicBezTo>
                    <a:cubicBezTo>
                      <a:pt x="472" y="2961"/>
                      <a:pt x="84" y="4017"/>
                      <a:pt x="0" y="4351"/>
                    </a:cubicBezTo>
                  </a:path>
                </a:pathLst>
              </a:custGeom>
              <a:noFill/>
              <a:ln w="88900">
                <a:solidFill>
                  <a:srgbClr val="FF0000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th-TH"/>
              </a:p>
            </p:txBody>
          </p:sp>
        </p:grpSp>
        <p:grpSp>
          <p:nvGrpSpPr>
            <p:cNvPr id="9225" name="Group 9"/>
            <p:cNvGrpSpPr>
              <a:grpSpLocks/>
            </p:cNvGrpSpPr>
            <p:nvPr/>
          </p:nvGrpSpPr>
          <p:grpSpPr bwMode="auto">
            <a:xfrm>
              <a:off x="113" y="-63"/>
              <a:ext cx="824" cy="4388"/>
              <a:chOff x="-69" y="-95"/>
              <a:chExt cx="824" cy="4388"/>
            </a:xfrm>
          </p:grpSpPr>
          <p:sp>
            <p:nvSpPr>
              <p:cNvPr id="9226" name="Freeform 10"/>
              <p:cNvSpPr>
                <a:spLocks/>
              </p:cNvSpPr>
              <p:nvPr/>
            </p:nvSpPr>
            <p:spPr bwMode="auto">
              <a:xfrm>
                <a:off x="-69" y="-58"/>
                <a:ext cx="532" cy="4351"/>
              </a:xfrm>
              <a:custGeom>
                <a:avLst/>
                <a:gdLst/>
                <a:ahLst/>
                <a:cxnLst>
                  <a:cxn ang="0">
                    <a:pos x="439" y="0"/>
                  </a:cxn>
                  <a:cxn ang="0">
                    <a:pos x="182" y="675"/>
                  </a:cxn>
                  <a:cxn ang="0">
                    <a:pos x="502" y="2348"/>
                  </a:cxn>
                  <a:cxn ang="0">
                    <a:pos x="0" y="4351"/>
                  </a:cxn>
                </a:cxnLst>
                <a:rect l="0" t="0" r="r" b="b"/>
                <a:pathLst>
                  <a:path w="532" h="4351">
                    <a:moveTo>
                      <a:pt x="439" y="0"/>
                    </a:moveTo>
                    <a:cubicBezTo>
                      <a:pt x="305" y="142"/>
                      <a:pt x="171" y="284"/>
                      <a:pt x="182" y="675"/>
                    </a:cubicBezTo>
                    <a:cubicBezTo>
                      <a:pt x="193" y="1066"/>
                      <a:pt x="532" y="1735"/>
                      <a:pt x="502" y="2348"/>
                    </a:cubicBezTo>
                    <a:cubicBezTo>
                      <a:pt x="472" y="2961"/>
                      <a:pt x="84" y="4017"/>
                      <a:pt x="0" y="4351"/>
                    </a:cubicBezTo>
                  </a:path>
                </a:pathLst>
              </a:custGeom>
              <a:noFill/>
              <a:ln w="88900">
                <a:solidFill>
                  <a:srgbClr val="FF0000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th-TH"/>
              </a:p>
            </p:txBody>
          </p:sp>
          <p:sp>
            <p:nvSpPr>
              <p:cNvPr id="9227" name="Freeform 11"/>
              <p:cNvSpPr>
                <a:spLocks/>
              </p:cNvSpPr>
              <p:nvPr/>
            </p:nvSpPr>
            <p:spPr bwMode="auto">
              <a:xfrm>
                <a:off x="78" y="-66"/>
                <a:ext cx="532" cy="4351"/>
              </a:xfrm>
              <a:custGeom>
                <a:avLst/>
                <a:gdLst/>
                <a:ahLst/>
                <a:cxnLst>
                  <a:cxn ang="0">
                    <a:pos x="439" y="0"/>
                  </a:cxn>
                  <a:cxn ang="0">
                    <a:pos x="182" y="675"/>
                  </a:cxn>
                  <a:cxn ang="0">
                    <a:pos x="502" y="2348"/>
                  </a:cxn>
                  <a:cxn ang="0">
                    <a:pos x="0" y="4351"/>
                  </a:cxn>
                </a:cxnLst>
                <a:rect l="0" t="0" r="r" b="b"/>
                <a:pathLst>
                  <a:path w="532" h="4351">
                    <a:moveTo>
                      <a:pt x="439" y="0"/>
                    </a:moveTo>
                    <a:cubicBezTo>
                      <a:pt x="305" y="142"/>
                      <a:pt x="171" y="284"/>
                      <a:pt x="182" y="675"/>
                    </a:cubicBezTo>
                    <a:cubicBezTo>
                      <a:pt x="193" y="1066"/>
                      <a:pt x="532" y="1735"/>
                      <a:pt x="502" y="2348"/>
                    </a:cubicBezTo>
                    <a:cubicBezTo>
                      <a:pt x="472" y="2961"/>
                      <a:pt x="84" y="4017"/>
                      <a:pt x="0" y="4351"/>
                    </a:cubicBezTo>
                  </a:path>
                </a:pathLst>
              </a:custGeom>
              <a:noFill/>
              <a:ln w="88900">
                <a:solidFill>
                  <a:srgbClr val="0000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th-TH"/>
              </a:p>
            </p:txBody>
          </p:sp>
          <p:sp>
            <p:nvSpPr>
              <p:cNvPr id="9228" name="Freeform 12"/>
              <p:cNvSpPr>
                <a:spLocks/>
              </p:cNvSpPr>
              <p:nvPr/>
            </p:nvSpPr>
            <p:spPr bwMode="auto">
              <a:xfrm>
                <a:off x="223" y="-95"/>
                <a:ext cx="532" cy="4351"/>
              </a:xfrm>
              <a:custGeom>
                <a:avLst/>
                <a:gdLst/>
                <a:ahLst/>
                <a:cxnLst>
                  <a:cxn ang="0">
                    <a:pos x="439" y="0"/>
                  </a:cxn>
                  <a:cxn ang="0">
                    <a:pos x="182" y="675"/>
                  </a:cxn>
                  <a:cxn ang="0">
                    <a:pos x="502" y="2348"/>
                  </a:cxn>
                  <a:cxn ang="0">
                    <a:pos x="0" y="4351"/>
                  </a:cxn>
                </a:cxnLst>
                <a:rect l="0" t="0" r="r" b="b"/>
                <a:pathLst>
                  <a:path w="532" h="4351">
                    <a:moveTo>
                      <a:pt x="439" y="0"/>
                    </a:moveTo>
                    <a:cubicBezTo>
                      <a:pt x="305" y="142"/>
                      <a:pt x="171" y="284"/>
                      <a:pt x="182" y="675"/>
                    </a:cubicBezTo>
                    <a:cubicBezTo>
                      <a:pt x="193" y="1066"/>
                      <a:pt x="532" y="1735"/>
                      <a:pt x="502" y="2348"/>
                    </a:cubicBezTo>
                    <a:cubicBezTo>
                      <a:pt x="472" y="2961"/>
                      <a:pt x="84" y="4017"/>
                      <a:pt x="0" y="4351"/>
                    </a:cubicBezTo>
                  </a:path>
                </a:pathLst>
              </a:custGeom>
              <a:noFill/>
              <a:ln w="88900">
                <a:solidFill>
                  <a:srgbClr val="FF0000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th-TH"/>
              </a:p>
            </p:txBody>
          </p:sp>
        </p:grpSp>
        <p:sp>
          <p:nvSpPr>
            <p:cNvPr id="9229" name="plant"/>
            <p:cNvSpPr>
              <a:spLocks noEditPoints="1" noChangeArrowheads="1"/>
            </p:cNvSpPr>
            <p:nvPr/>
          </p:nvSpPr>
          <p:spPr bwMode="auto">
            <a:xfrm>
              <a:off x="0" y="3406"/>
              <a:ext cx="817" cy="914"/>
            </a:xfrm>
            <a:custGeom>
              <a:avLst/>
              <a:gdLst>
                <a:gd name="T0" fmla="*/ 0 w 21600"/>
                <a:gd name="T1" fmla="*/ 0 h 21600"/>
                <a:gd name="T2" fmla="*/ 10800 w 21600"/>
                <a:gd name="T3" fmla="*/ 0 h 21600"/>
                <a:gd name="T4" fmla="*/ 21600 w 21600"/>
                <a:gd name="T5" fmla="*/ 0 h 21600"/>
                <a:gd name="T6" fmla="*/ 21600 w 21600"/>
                <a:gd name="T7" fmla="*/ 10800 h 21600"/>
                <a:gd name="T8" fmla="*/ 21600 w 21600"/>
                <a:gd name="T9" fmla="*/ 21600 h 21600"/>
                <a:gd name="T10" fmla="*/ 10800 w 21600"/>
                <a:gd name="T11" fmla="*/ 21600 h 21600"/>
                <a:gd name="T12" fmla="*/ 0 w 21600"/>
                <a:gd name="T13" fmla="*/ 21600 h 21600"/>
                <a:gd name="T14" fmla="*/ 0 w 21600"/>
                <a:gd name="T15" fmla="*/ 10800 h 21600"/>
                <a:gd name="T16" fmla="*/ 7100 w 21600"/>
                <a:gd name="T17" fmla="*/ 10092 h 21600"/>
                <a:gd name="T18" fmla="*/ 14545 w 21600"/>
                <a:gd name="T19" fmla="*/ 13573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9368" y="9002"/>
                  </a:moveTo>
                  <a:lnTo>
                    <a:pt x="9254" y="8422"/>
                  </a:lnTo>
                  <a:lnTo>
                    <a:pt x="9139" y="7935"/>
                  </a:lnTo>
                  <a:lnTo>
                    <a:pt x="8819" y="7355"/>
                  </a:lnTo>
                  <a:lnTo>
                    <a:pt x="8475" y="6728"/>
                  </a:lnTo>
                  <a:lnTo>
                    <a:pt x="8040" y="6287"/>
                  </a:lnTo>
                  <a:lnTo>
                    <a:pt x="7421" y="5707"/>
                  </a:lnTo>
                  <a:lnTo>
                    <a:pt x="6574" y="5429"/>
                  </a:lnTo>
                  <a:lnTo>
                    <a:pt x="5452" y="5313"/>
                  </a:lnTo>
                  <a:lnTo>
                    <a:pt x="4856" y="5220"/>
                  </a:lnTo>
                  <a:lnTo>
                    <a:pt x="4169" y="5220"/>
                  </a:lnTo>
                  <a:lnTo>
                    <a:pt x="3665" y="5104"/>
                  </a:lnTo>
                  <a:lnTo>
                    <a:pt x="3001" y="4872"/>
                  </a:lnTo>
                  <a:lnTo>
                    <a:pt x="2497" y="4756"/>
                  </a:lnTo>
                  <a:lnTo>
                    <a:pt x="2062" y="4408"/>
                  </a:lnTo>
                  <a:lnTo>
                    <a:pt x="1603" y="4083"/>
                  </a:lnTo>
                  <a:lnTo>
                    <a:pt x="1283" y="3689"/>
                  </a:lnTo>
                  <a:lnTo>
                    <a:pt x="1283" y="4315"/>
                  </a:lnTo>
                  <a:lnTo>
                    <a:pt x="1489" y="5104"/>
                  </a:lnTo>
                  <a:lnTo>
                    <a:pt x="1832" y="6055"/>
                  </a:lnTo>
                  <a:lnTo>
                    <a:pt x="2382" y="6914"/>
                  </a:lnTo>
                  <a:lnTo>
                    <a:pt x="2680" y="7471"/>
                  </a:lnTo>
                  <a:lnTo>
                    <a:pt x="3115" y="7935"/>
                  </a:lnTo>
                  <a:lnTo>
                    <a:pt x="3573" y="8213"/>
                  </a:lnTo>
                  <a:lnTo>
                    <a:pt x="4077" y="8654"/>
                  </a:lnTo>
                  <a:lnTo>
                    <a:pt x="4627" y="9002"/>
                  </a:lnTo>
                  <a:lnTo>
                    <a:pt x="5245" y="9234"/>
                  </a:lnTo>
                  <a:lnTo>
                    <a:pt x="6024" y="9443"/>
                  </a:lnTo>
                  <a:lnTo>
                    <a:pt x="6757" y="9628"/>
                  </a:lnTo>
                  <a:lnTo>
                    <a:pt x="5177" y="10069"/>
                  </a:lnTo>
                  <a:lnTo>
                    <a:pt x="3963" y="10649"/>
                  </a:lnTo>
                  <a:lnTo>
                    <a:pt x="3344" y="11044"/>
                  </a:lnTo>
                  <a:lnTo>
                    <a:pt x="2886" y="11600"/>
                  </a:lnTo>
                  <a:lnTo>
                    <a:pt x="2497" y="12041"/>
                  </a:lnTo>
                  <a:lnTo>
                    <a:pt x="1947" y="12343"/>
                  </a:lnTo>
                  <a:lnTo>
                    <a:pt x="1168" y="12668"/>
                  </a:lnTo>
                  <a:lnTo>
                    <a:pt x="0" y="12900"/>
                  </a:lnTo>
                  <a:lnTo>
                    <a:pt x="435" y="13248"/>
                  </a:lnTo>
                  <a:lnTo>
                    <a:pt x="779" y="13456"/>
                  </a:lnTo>
                  <a:lnTo>
                    <a:pt x="1283" y="13642"/>
                  </a:lnTo>
                  <a:lnTo>
                    <a:pt x="1718" y="13758"/>
                  </a:lnTo>
                  <a:lnTo>
                    <a:pt x="2680" y="13851"/>
                  </a:lnTo>
                  <a:lnTo>
                    <a:pt x="3573" y="13758"/>
                  </a:lnTo>
                  <a:lnTo>
                    <a:pt x="4512" y="13526"/>
                  </a:lnTo>
                  <a:lnTo>
                    <a:pt x="5360" y="13248"/>
                  </a:lnTo>
                  <a:lnTo>
                    <a:pt x="6139" y="12900"/>
                  </a:lnTo>
                  <a:lnTo>
                    <a:pt x="6757" y="12552"/>
                  </a:lnTo>
                  <a:lnTo>
                    <a:pt x="6459" y="13132"/>
                  </a:lnTo>
                  <a:lnTo>
                    <a:pt x="6139" y="13642"/>
                  </a:lnTo>
                  <a:lnTo>
                    <a:pt x="5910" y="14199"/>
                  </a:lnTo>
                  <a:lnTo>
                    <a:pt x="5681" y="14663"/>
                  </a:lnTo>
                  <a:lnTo>
                    <a:pt x="5681" y="15150"/>
                  </a:lnTo>
                  <a:lnTo>
                    <a:pt x="5681" y="15730"/>
                  </a:lnTo>
                  <a:lnTo>
                    <a:pt x="5681" y="16241"/>
                  </a:lnTo>
                  <a:lnTo>
                    <a:pt x="5795" y="16913"/>
                  </a:lnTo>
                  <a:lnTo>
                    <a:pt x="5910" y="17586"/>
                  </a:lnTo>
                  <a:lnTo>
                    <a:pt x="5910" y="18213"/>
                  </a:lnTo>
                  <a:lnTo>
                    <a:pt x="5795" y="18885"/>
                  </a:lnTo>
                  <a:lnTo>
                    <a:pt x="5566" y="19396"/>
                  </a:lnTo>
                  <a:lnTo>
                    <a:pt x="5245" y="19976"/>
                  </a:lnTo>
                  <a:lnTo>
                    <a:pt x="4971" y="20370"/>
                  </a:lnTo>
                  <a:lnTo>
                    <a:pt x="4512" y="20811"/>
                  </a:lnTo>
                  <a:lnTo>
                    <a:pt x="4077" y="21043"/>
                  </a:lnTo>
                  <a:lnTo>
                    <a:pt x="5177" y="20927"/>
                  </a:lnTo>
                  <a:lnTo>
                    <a:pt x="6253" y="20486"/>
                  </a:lnTo>
                  <a:lnTo>
                    <a:pt x="7421" y="19976"/>
                  </a:lnTo>
                  <a:lnTo>
                    <a:pt x="8361" y="19187"/>
                  </a:lnTo>
                  <a:lnTo>
                    <a:pt x="8819" y="18769"/>
                  </a:lnTo>
                  <a:lnTo>
                    <a:pt x="9139" y="18213"/>
                  </a:lnTo>
                  <a:lnTo>
                    <a:pt x="9437" y="17772"/>
                  </a:lnTo>
                  <a:lnTo>
                    <a:pt x="9643" y="17261"/>
                  </a:lnTo>
                  <a:lnTo>
                    <a:pt x="9872" y="16681"/>
                  </a:lnTo>
                  <a:lnTo>
                    <a:pt x="9872" y="16171"/>
                  </a:lnTo>
                  <a:lnTo>
                    <a:pt x="9872" y="15614"/>
                  </a:lnTo>
                  <a:lnTo>
                    <a:pt x="9758" y="15057"/>
                  </a:lnTo>
                  <a:lnTo>
                    <a:pt x="10216" y="15498"/>
                  </a:lnTo>
                  <a:lnTo>
                    <a:pt x="10537" y="16241"/>
                  </a:lnTo>
                  <a:lnTo>
                    <a:pt x="10834" y="17145"/>
                  </a:lnTo>
                  <a:lnTo>
                    <a:pt x="11041" y="18213"/>
                  </a:lnTo>
                  <a:lnTo>
                    <a:pt x="11155" y="19187"/>
                  </a:lnTo>
                  <a:lnTo>
                    <a:pt x="11155" y="20185"/>
                  </a:lnTo>
                  <a:lnTo>
                    <a:pt x="11155" y="20579"/>
                  </a:lnTo>
                  <a:lnTo>
                    <a:pt x="11041" y="21043"/>
                  </a:lnTo>
                  <a:lnTo>
                    <a:pt x="10926" y="21391"/>
                  </a:lnTo>
                  <a:lnTo>
                    <a:pt x="10766" y="21600"/>
                  </a:lnTo>
                  <a:lnTo>
                    <a:pt x="11499" y="21484"/>
                  </a:lnTo>
                  <a:lnTo>
                    <a:pt x="12323" y="21043"/>
                  </a:lnTo>
                  <a:lnTo>
                    <a:pt x="13102" y="20370"/>
                  </a:lnTo>
                  <a:lnTo>
                    <a:pt x="13606" y="19628"/>
                  </a:lnTo>
                  <a:lnTo>
                    <a:pt x="13950" y="19071"/>
                  </a:lnTo>
                  <a:lnTo>
                    <a:pt x="14064" y="18677"/>
                  </a:lnTo>
                  <a:lnTo>
                    <a:pt x="14179" y="18097"/>
                  </a:lnTo>
                  <a:lnTo>
                    <a:pt x="14293" y="17586"/>
                  </a:lnTo>
                  <a:lnTo>
                    <a:pt x="14179" y="16913"/>
                  </a:lnTo>
                  <a:lnTo>
                    <a:pt x="14064" y="16241"/>
                  </a:lnTo>
                  <a:lnTo>
                    <a:pt x="13835" y="15614"/>
                  </a:lnTo>
                  <a:lnTo>
                    <a:pt x="13560" y="14872"/>
                  </a:lnTo>
                  <a:lnTo>
                    <a:pt x="13950" y="14941"/>
                  </a:lnTo>
                  <a:lnTo>
                    <a:pt x="14408" y="15150"/>
                  </a:lnTo>
                  <a:lnTo>
                    <a:pt x="14843" y="15266"/>
                  </a:lnTo>
                  <a:lnTo>
                    <a:pt x="15232" y="15614"/>
                  </a:lnTo>
                  <a:lnTo>
                    <a:pt x="15576" y="15846"/>
                  </a:lnTo>
                  <a:lnTo>
                    <a:pt x="15897" y="16171"/>
                  </a:lnTo>
                  <a:lnTo>
                    <a:pt x="16126" y="16473"/>
                  </a:lnTo>
                  <a:lnTo>
                    <a:pt x="16240" y="16913"/>
                  </a:lnTo>
                  <a:lnTo>
                    <a:pt x="16515" y="17261"/>
                  </a:lnTo>
                  <a:lnTo>
                    <a:pt x="17088" y="17586"/>
                  </a:lnTo>
                  <a:lnTo>
                    <a:pt x="17798" y="17865"/>
                  </a:lnTo>
                  <a:lnTo>
                    <a:pt x="18576" y="18097"/>
                  </a:lnTo>
                  <a:lnTo>
                    <a:pt x="19424" y="18213"/>
                  </a:lnTo>
                  <a:lnTo>
                    <a:pt x="20317" y="18213"/>
                  </a:lnTo>
                  <a:lnTo>
                    <a:pt x="21050" y="18213"/>
                  </a:lnTo>
                  <a:lnTo>
                    <a:pt x="21600" y="17865"/>
                  </a:lnTo>
                  <a:lnTo>
                    <a:pt x="21165" y="17656"/>
                  </a:lnTo>
                  <a:lnTo>
                    <a:pt x="20592" y="17470"/>
                  </a:lnTo>
                  <a:lnTo>
                    <a:pt x="20088" y="17029"/>
                  </a:lnTo>
                  <a:lnTo>
                    <a:pt x="19653" y="16681"/>
                  </a:lnTo>
                  <a:lnTo>
                    <a:pt x="19195" y="16241"/>
                  </a:lnTo>
                  <a:lnTo>
                    <a:pt x="18920" y="15962"/>
                  </a:lnTo>
                  <a:lnTo>
                    <a:pt x="18576" y="15498"/>
                  </a:lnTo>
                  <a:lnTo>
                    <a:pt x="18576" y="15057"/>
                  </a:lnTo>
                  <a:lnTo>
                    <a:pt x="18485" y="14756"/>
                  </a:lnTo>
                  <a:lnTo>
                    <a:pt x="18256" y="14199"/>
                  </a:lnTo>
                  <a:lnTo>
                    <a:pt x="17912" y="13526"/>
                  </a:lnTo>
                  <a:lnTo>
                    <a:pt x="17523" y="13016"/>
                  </a:lnTo>
                  <a:lnTo>
                    <a:pt x="16973" y="12436"/>
                  </a:lnTo>
                  <a:lnTo>
                    <a:pt x="16355" y="12041"/>
                  </a:lnTo>
                  <a:lnTo>
                    <a:pt x="16011" y="11832"/>
                  </a:lnTo>
                  <a:lnTo>
                    <a:pt x="15690" y="11716"/>
                  </a:lnTo>
                  <a:lnTo>
                    <a:pt x="15232" y="11716"/>
                  </a:lnTo>
                  <a:lnTo>
                    <a:pt x="14843" y="11716"/>
                  </a:lnTo>
                  <a:lnTo>
                    <a:pt x="15461" y="11252"/>
                  </a:lnTo>
                  <a:lnTo>
                    <a:pt x="16126" y="10858"/>
                  </a:lnTo>
                  <a:lnTo>
                    <a:pt x="16973" y="10649"/>
                  </a:lnTo>
                  <a:lnTo>
                    <a:pt x="17798" y="10417"/>
                  </a:lnTo>
                  <a:lnTo>
                    <a:pt x="18806" y="10301"/>
                  </a:lnTo>
                  <a:lnTo>
                    <a:pt x="19653" y="10301"/>
                  </a:lnTo>
                  <a:lnTo>
                    <a:pt x="20478" y="10417"/>
                  </a:lnTo>
                  <a:lnTo>
                    <a:pt x="21256" y="10533"/>
                  </a:lnTo>
                  <a:lnTo>
                    <a:pt x="20707" y="9837"/>
                  </a:lnTo>
                  <a:lnTo>
                    <a:pt x="19859" y="9234"/>
                  </a:lnTo>
                  <a:lnTo>
                    <a:pt x="18806" y="8538"/>
                  </a:lnTo>
                  <a:lnTo>
                    <a:pt x="17637" y="8144"/>
                  </a:lnTo>
                  <a:lnTo>
                    <a:pt x="16973" y="8027"/>
                  </a:lnTo>
                  <a:lnTo>
                    <a:pt x="16355" y="7935"/>
                  </a:lnTo>
                  <a:lnTo>
                    <a:pt x="15805" y="7935"/>
                  </a:lnTo>
                  <a:lnTo>
                    <a:pt x="15118" y="8027"/>
                  </a:lnTo>
                  <a:lnTo>
                    <a:pt x="14614" y="8144"/>
                  </a:lnTo>
                  <a:lnTo>
                    <a:pt x="14064" y="8422"/>
                  </a:lnTo>
                  <a:lnTo>
                    <a:pt x="13606" y="8886"/>
                  </a:lnTo>
                  <a:lnTo>
                    <a:pt x="13217" y="9327"/>
                  </a:lnTo>
                  <a:lnTo>
                    <a:pt x="13606" y="8538"/>
                  </a:lnTo>
                  <a:lnTo>
                    <a:pt x="13950" y="7935"/>
                  </a:lnTo>
                  <a:lnTo>
                    <a:pt x="14293" y="7123"/>
                  </a:lnTo>
                  <a:lnTo>
                    <a:pt x="14499" y="6519"/>
                  </a:lnTo>
                  <a:lnTo>
                    <a:pt x="14614" y="5823"/>
                  </a:lnTo>
                  <a:lnTo>
                    <a:pt x="14614" y="5220"/>
                  </a:lnTo>
                  <a:lnTo>
                    <a:pt x="14408" y="4524"/>
                  </a:lnTo>
                  <a:lnTo>
                    <a:pt x="14064" y="3898"/>
                  </a:lnTo>
                  <a:lnTo>
                    <a:pt x="13606" y="3225"/>
                  </a:lnTo>
                  <a:lnTo>
                    <a:pt x="13331" y="2598"/>
                  </a:lnTo>
                  <a:lnTo>
                    <a:pt x="13102" y="2042"/>
                  </a:lnTo>
                  <a:lnTo>
                    <a:pt x="12896" y="1485"/>
                  </a:lnTo>
                  <a:lnTo>
                    <a:pt x="12781" y="1090"/>
                  </a:lnTo>
                  <a:lnTo>
                    <a:pt x="12667" y="626"/>
                  </a:lnTo>
                  <a:lnTo>
                    <a:pt x="12667" y="278"/>
                  </a:lnTo>
                  <a:lnTo>
                    <a:pt x="12667" y="0"/>
                  </a:lnTo>
                  <a:lnTo>
                    <a:pt x="12163" y="394"/>
                  </a:lnTo>
                  <a:lnTo>
                    <a:pt x="11728" y="974"/>
                  </a:lnTo>
                  <a:lnTo>
                    <a:pt x="11155" y="1601"/>
                  </a:lnTo>
                  <a:lnTo>
                    <a:pt x="10766" y="2390"/>
                  </a:lnTo>
                  <a:lnTo>
                    <a:pt x="10330" y="3109"/>
                  </a:lnTo>
                  <a:lnTo>
                    <a:pt x="10101" y="3898"/>
                  </a:lnTo>
                  <a:lnTo>
                    <a:pt x="9987" y="4524"/>
                  </a:lnTo>
                  <a:lnTo>
                    <a:pt x="10101" y="5220"/>
                  </a:lnTo>
                  <a:lnTo>
                    <a:pt x="10216" y="5823"/>
                  </a:lnTo>
                  <a:lnTo>
                    <a:pt x="10330" y="6403"/>
                  </a:lnTo>
                  <a:lnTo>
                    <a:pt x="10330" y="6914"/>
                  </a:lnTo>
                  <a:lnTo>
                    <a:pt x="10216" y="7471"/>
                  </a:lnTo>
                  <a:lnTo>
                    <a:pt x="10101" y="7935"/>
                  </a:lnTo>
                  <a:lnTo>
                    <a:pt x="9872" y="8329"/>
                  </a:lnTo>
                  <a:lnTo>
                    <a:pt x="9643" y="8654"/>
                  </a:lnTo>
                  <a:lnTo>
                    <a:pt x="9368" y="9002"/>
                  </a:lnTo>
                  <a:close/>
                </a:path>
              </a:pathLst>
            </a:custGeom>
            <a:solidFill>
              <a:srgbClr val="0080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rgbClr val="808080"/>
              </a:outerShdw>
            </a:effectLst>
          </p:spPr>
          <p:txBody>
            <a:bodyPr/>
            <a:lstStyle/>
            <a:p>
              <a:endParaRPr lang="th-TH"/>
            </a:p>
          </p:txBody>
        </p:sp>
        <p:grpSp>
          <p:nvGrpSpPr>
            <p:cNvPr id="9230" name="Group 14"/>
            <p:cNvGrpSpPr>
              <a:grpSpLocks/>
            </p:cNvGrpSpPr>
            <p:nvPr/>
          </p:nvGrpSpPr>
          <p:grpSpPr bwMode="auto">
            <a:xfrm>
              <a:off x="4422" y="0"/>
              <a:ext cx="1338" cy="1304"/>
              <a:chOff x="4422" y="0"/>
              <a:chExt cx="1338" cy="1304"/>
            </a:xfrm>
          </p:grpSpPr>
          <p:sp>
            <p:nvSpPr>
              <p:cNvPr id="9231" name="plant"/>
              <p:cNvSpPr>
                <a:spLocks noEditPoints="1" noChangeArrowheads="1"/>
              </p:cNvSpPr>
              <p:nvPr/>
            </p:nvSpPr>
            <p:spPr bwMode="auto">
              <a:xfrm>
                <a:off x="4649" y="436"/>
                <a:ext cx="907" cy="868"/>
              </a:xfrm>
              <a:custGeom>
                <a:avLst/>
                <a:gdLst>
                  <a:gd name="T0" fmla="*/ 0 w 21600"/>
                  <a:gd name="T1" fmla="*/ 0 h 21600"/>
                  <a:gd name="T2" fmla="*/ 10800 w 21600"/>
                  <a:gd name="T3" fmla="*/ 0 h 21600"/>
                  <a:gd name="T4" fmla="*/ 21600 w 21600"/>
                  <a:gd name="T5" fmla="*/ 0 h 21600"/>
                  <a:gd name="T6" fmla="*/ 21600 w 21600"/>
                  <a:gd name="T7" fmla="*/ 10800 h 21600"/>
                  <a:gd name="T8" fmla="*/ 21600 w 21600"/>
                  <a:gd name="T9" fmla="*/ 21600 h 21600"/>
                  <a:gd name="T10" fmla="*/ 10800 w 21600"/>
                  <a:gd name="T11" fmla="*/ 21600 h 21600"/>
                  <a:gd name="T12" fmla="*/ 0 w 21600"/>
                  <a:gd name="T13" fmla="*/ 21600 h 21600"/>
                  <a:gd name="T14" fmla="*/ 0 w 21600"/>
                  <a:gd name="T15" fmla="*/ 10800 h 21600"/>
                  <a:gd name="T16" fmla="*/ 7100 w 21600"/>
                  <a:gd name="T17" fmla="*/ 10092 h 21600"/>
                  <a:gd name="T18" fmla="*/ 14545 w 21600"/>
                  <a:gd name="T19" fmla="*/ 13573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T16" t="T17" r="T18" b="T19"/>
                <a:pathLst>
                  <a:path w="21600" h="21600">
                    <a:moveTo>
                      <a:pt x="9368" y="9002"/>
                    </a:moveTo>
                    <a:lnTo>
                      <a:pt x="9254" y="8422"/>
                    </a:lnTo>
                    <a:lnTo>
                      <a:pt x="9139" y="7935"/>
                    </a:lnTo>
                    <a:lnTo>
                      <a:pt x="8819" y="7355"/>
                    </a:lnTo>
                    <a:lnTo>
                      <a:pt x="8475" y="6728"/>
                    </a:lnTo>
                    <a:lnTo>
                      <a:pt x="8040" y="6287"/>
                    </a:lnTo>
                    <a:lnTo>
                      <a:pt x="7421" y="5707"/>
                    </a:lnTo>
                    <a:lnTo>
                      <a:pt x="6574" y="5429"/>
                    </a:lnTo>
                    <a:lnTo>
                      <a:pt x="5452" y="5313"/>
                    </a:lnTo>
                    <a:lnTo>
                      <a:pt x="4856" y="5220"/>
                    </a:lnTo>
                    <a:lnTo>
                      <a:pt x="4169" y="5220"/>
                    </a:lnTo>
                    <a:lnTo>
                      <a:pt x="3665" y="5104"/>
                    </a:lnTo>
                    <a:lnTo>
                      <a:pt x="3001" y="4872"/>
                    </a:lnTo>
                    <a:lnTo>
                      <a:pt x="2497" y="4756"/>
                    </a:lnTo>
                    <a:lnTo>
                      <a:pt x="2062" y="4408"/>
                    </a:lnTo>
                    <a:lnTo>
                      <a:pt x="1603" y="4083"/>
                    </a:lnTo>
                    <a:lnTo>
                      <a:pt x="1283" y="3689"/>
                    </a:lnTo>
                    <a:lnTo>
                      <a:pt x="1283" y="4315"/>
                    </a:lnTo>
                    <a:lnTo>
                      <a:pt x="1489" y="5104"/>
                    </a:lnTo>
                    <a:lnTo>
                      <a:pt x="1832" y="6055"/>
                    </a:lnTo>
                    <a:lnTo>
                      <a:pt x="2382" y="6914"/>
                    </a:lnTo>
                    <a:lnTo>
                      <a:pt x="2680" y="7471"/>
                    </a:lnTo>
                    <a:lnTo>
                      <a:pt x="3115" y="7935"/>
                    </a:lnTo>
                    <a:lnTo>
                      <a:pt x="3573" y="8213"/>
                    </a:lnTo>
                    <a:lnTo>
                      <a:pt x="4077" y="8654"/>
                    </a:lnTo>
                    <a:lnTo>
                      <a:pt x="4627" y="9002"/>
                    </a:lnTo>
                    <a:lnTo>
                      <a:pt x="5245" y="9234"/>
                    </a:lnTo>
                    <a:lnTo>
                      <a:pt x="6024" y="9443"/>
                    </a:lnTo>
                    <a:lnTo>
                      <a:pt x="6757" y="9628"/>
                    </a:lnTo>
                    <a:lnTo>
                      <a:pt x="5177" y="10069"/>
                    </a:lnTo>
                    <a:lnTo>
                      <a:pt x="3963" y="10649"/>
                    </a:lnTo>
                    <a:lnTo>
                      <a:pt x="3344" y="11044"/>
                    </a:lnTo>
                    <a:lnTo>
                      <a:pt x="2886" y="11600"/>
                    </a:lnTo>
                    <a:lnTo>
                      <a:pt x="2497" y="12041"/>
                    </a:lnTo>
                    <a:lnTo>
                      <a:pt x="1947" y="12343"/>
                    </a:lnTo>
                    <a:lnTo>
                      <a:pt x="1168" y="12668"/>
                    </a:lnTo>
                    <a:lnTo>
                      <a:pt x="0" y="12900"/>
                    </a:lnTo>
                    <a:lnTo>
                      <a:pt x="435" y="13248"/>
                    </a:lnTo>
                    <a:lnTo>
                      <a:pt x="779" y="13456"/>
                    </a:lnTo>
                    <a:lnTo>
                      <a:pt x="1283" y="13642"/>
                    </a:lnTo>
                    <a:lnTo>
                      <a:pt x="1718" y="13758"/>
                    </a:lnTo>
                    <a:lnTo>
                      <a:pt x="2680" y="13851"/>
                    </a:lnTo>
                    <a:lnTo>
                      <a:pt x="3573" y="13758"/>
                    </a:lnTo>
                    <a:lnTo>
                      <a:pt x="4512" y="13526"/>
                    </a:lnTo>
                    <a:lnTo>
                      <a:pt x="5360" y="13248"/>
                    </a:lnTo>
                    <a:lnTo>
                      <a:pt x="6139" y="12900"/>
                    </a:lnTo>
                    <a:lnTo>
                      <a:pt x="6757" y="12552"/>
                    </a:lnTo>
                    <a:lnTo>
                      <a:pt x="6459" y="13132"/>
                    </a:lnTo>
                    <a:lnTo>
                      <a:pt x="6139" y="13642"/>
                    </a:lnTo>
                    <a:lnTo>
                      <a:pt x="5910" y="14199"/>
                    </a:lnTo>
                    <a:lnTo>
                      <a:pt x="5681" y="14663"/>
                    </a:lnTo>
                    <a:lnTo>
                      <a:pt x="5681" y="15150"/>
                    </a:lnTo>
                    <a:lnTo>
                      <a:pt x="5681" y="15730"/>
                    </a:lnTo>
                    <a:lnTo>
                      <a:pt x="5681" y="16241"/>
                    </a:lnTo>
                    <a:lnTo>
                      <a:pt x="5795" y="16913"/>
                    </a:lnTo>
                    <a:lnTo>
                      <a:pt x="5910" y="17586"/>
                    </a:lnTo>
                    <a:lnTo>
                      <a:pt x="5910" y="18213"/>
                    </a:lnTo>
                    <a:lnTo>
                      <a:pt x="5795" y="18885"/>
                    </a:lnTo>
                    <a:lnTo>
                      <a:pt x="5566" y="19396"/>
                    </a:lnTo>
                    <a:lnTo>
                      <a:pt x="5245" y="19976"/>
                    </a:lnTo>
                    <a:lnTo>
                      <a:pt x="4971" y="20370"/>
                    </a:lnTo>
                    <a:lnTo>
                      <a:pt x="4512" y="20811"/>
                    </a:lnTo>
                    <a:lnTo>
                      <a:pt x="4077" y="21043"/>
                    </a:lnTo>
                    <a:lnTo>
                      <a:pt x="5177" y="20927"/>
                    </a:lnTo>
                    <a:lnTo>
                      <a:pt x="6253" y="20486"/>
                    </a:lnTo>
                    <a:lnTo>
                      <a:pt x="7421" y="19976"/>
                    </a:lnTo>
                    <a:lnTo>
                      <a:pt x="8361" y="19187"/>
                    </a:lnTo>
                    <a:lnTo>
                      <a:pt x="8819" y="18769"/>
                    </a:lnTo>
                    <a:lnTo>
                      <a:pt x="9139" y="18213"/>
                    </a:lnTo>
                    <a:lnTo>
                      <a:pt x="9437" y="17772"/>
                    </a:lnTo>
                    <a:lnTo>
                      <a:pt x="9643" y="17261"/>
                    </a:lnTo>
                    <a:lnTo>
                      <a:pt x="9872" y="16681"/>
                    </a:lnTo>
                    <a:lnTo>
                      <a:pt x="9872" y="16171"/>
                    </a:lnTo>
                    <a:lnTo>
                      <a:pt x="9872" y="15614"/>
                    </a:lnTo>
                    <a:lnTo>
                      <a:pt x="9758" y="15057"/>
                    </a:lnTo>
                    <a:lnTo>
                      <a:pt x="10216" y="15498"/>
                    </a:lnTo>
                    <a:lnTo>
                      <a:pt x="10537" y="16241"/>
                    </a:lnTo>
                    <a:lnTo>
                      <a:pt x="10834" y="17145"/>
                    </a:lnTo>
                    <a:lnTo>
                      <a:pt x="11041" y="18213"/>
                    </a:lnTo>
                    <a:lnTo>
                      <a:pt x="11155" y="19187"/>
                    </a:lnTo>
                    <a:lnTo>
                      <a:pt x="11155" y="20185"/>
                    </a:lnTo>
                    <a:lnTo>
                      <a:pt x="11155" y="20579"/>
                    </a:lnTo>
                    <a:lnTo>
                      <a:pt x="11041" y="21043"/>
                    </a:lnTo>
                    <a:lnTo>
                      <a:pt x="10926" y="21391"/>
                    </a:lnTo>
                    <a:lnTo>
                      <a:pt x="10766" y="21600"/>
                    </a:lnTo>
                    <a:lnTo>
                      <a:pt x="11499" y="21484"/>
                    </a:lnTo>
                    <a:lnTo>
                      <a:pt x="12323" y="21043"/>
                    </a:lnTo>
                    <a:lnTo>
                      <a:pt x="13102" y="20370"/>
                    </a:lnTo>
                    <a:lnTo>
                      <a:pt x="13606" y="19628"/>
                    </a:lnTo>
                    <a:lnTo>
                      <a:pt x="13950" y="19071"/>
                    </a:lnTo>
                    <a:lnTo>
                      <a:pt x="14064" y="18677"/>
                    </a:lnTo>
                    <a:lnTo>
                      <a:pt x="14179" y="18097"/>
                    </a:lnTo>
                    <a:lnTo>
                      <a:pt x="14293" y="17586"/>
                    </a:lnTo>
                    <a:lnTo>
                      <a:pt x="14179" y="16913"/>
                    </a:lnTo>
                    <a:lnTo>
                      <a:pt x="14064" y="16241"/>
                    </a:lnTo>
                    <a:lnTo>
                      <a:pt x="13835" y="15614"/>
                    </a:lnTo>
                    <a:lnTo>
                      <a:pt x="13560" y="14872"/>
                    </a:lnTo>
                    <a:lnTo>
                      <a:pt x="13950" y="14941"/>
                    </a:lnTo>
                    <a:lnTo>
                      <a:pt x="14408" y="15150"/>
                    </a:lnTo>
                    <a:lnTo>
                      <a:pt x="14843" y="15266"/>
                    </a:lnTo>
                    <a:lnTo>
                      <a:pt x="15232" y="15614"/>
                    </a:lnTo>
                    <a:lnTo>
                      <a:pt x="15576" y="15846"/>
                    </a:lnTo>
                    <a:lnTo>
                      <a:pt x="15897" y="16171"/>
                    </a:lnTo>
                    <a:lnTo>
                      <a:pt x="16126" y="16473"/>
                    </a:lnTo>
                    <a:lnTo>
                      <a:pt x="16240" y="16913"/>
                    </a:lnTo>
                    <a:lnTo>
                      <a:pt x="16515" y="17261"/>
                    </a:lnTo>
                    <a:lnTo>
                      <a:pt x="17088" y="17586"/>
                    </a:lnTo>
                    <a:lnTo>
                      <a:pt x="17798" y="17865"/>
                    </a:lnTo>
                    <a:lnTo>
                      <a:pt x="18576" y="18097"/>
                    </a:lnTo>
                    <a:lnTo>
                      <a:pt x="19424" y="18213"/>
                    </a:lnTo>
                    <a:lnTo>
                      <a:pt x="20317" y="18213"/>
                    </a:lnTo>
                    <a:lnTo>
                      <a:pt x="21050" y="18213"/>
                    </a:lnTo>
                    <a:lnTo>
                      <a:pt x="21600" y="17865"/>
                    </a:lnTo>
                    <a:lnTo>
                      <a:pt x="21165" y="17656"/>
                    </a:lnTo>
                    <a:lnTo>
                      <a:pt x="20592" y="17470"/>
                    </a:lnTo>
                    <a:lnTo>
                      <a:pt x="20088" y="17029"/>
                    </a:lnTo>
                    <a:lnTo>
                      <a:pt x="19653" y="16681"/>
                    </a:lnTo>
                    <a:lnTo>
                      <a:pt x="19195" y="16241"/>
                    </a:lnTo>
                    <a:lnTo>
                      <a:pt x="18920" y="15962"/>
                    </a:lnTo>
                    <a:lnTo>
                      <a:pt x="18576" y="15498"/>
                    </a:lnTo>
                    <a:lnTo>
                      <a:pt x="18576" y="15057"/>
                    </a:lnTo>
                    <a:lnTo>
                      <a:pt x="18485" y="14756"/>
                    </a:lnTo>
                    <a:lnTo>
                      <a:pt x="18256" y="14199"/>
                    </a:lnTo>
                    <a:lnTo>
                      <a:pt x="17912" y="13526"/>
                    </a:lnTo>
                    <a:lnTo>
                      <a:pt x="17523" y="13016"/>
                    </a:lnTo>
                    <a:lnTo>
                      <a:pt x="16973" y="12436"/>
                    </a:lnTo>
                    <a:lnTo>
                      <a:pt x="16355" y="12041"/>
                    </a:lnTo>
                    <a:lnTo>
                      <a:pt x="16011" y="11832"/>
                    </a:lnTo>
                    <a:lnTo>
                      <a:pt x="15690" y="11716"/>
                    </a:lnTo>
                    <a:lnTo>
                      <a:pt x="15232" y="11716"/>
                    </a:lnTo>
                    <a:lnTo>
                      <a:pt x="14843" y="11716"/>
                    </a:lnTo>
                    <a:lnTo>
                      <a:pt x="15461" y="11252"/>
                    </a:lnTo>
                    <a:lnTo>
                      <a:pt x="16126" y="10858"/>
                    </a:lnTo>
                    <a:lnTo>
                      <a:pt x="16973" y="10649"/>
                    </a:lnTo>
                    <a:lnTo>
                      <a:pt x="17798" y="10417"/>
                    </a:lnTo>
                    <a:lnTo>
                      <a:pt x="18806" y="10301"/>
                    </a:lnTo>
                    <a:lnTo>
                      <a:pt x="19653" y="10301"/>
                    </a:lnTo>
                    <a:lnTo>
                      <a:pt x="20478" y="10417"/>
                    </a:lnTo>
                    <a:lnTo>
                      <a:pt x="21256" y="10533"/>
                    </a:lnTo>
                    <a:lnTo>
                      <a:pt x="20707" y="9837"/>
                    </a:lnTo>
                    <a:lnTo>
                      <a:pt x="19859" y="9234"/>
                    </a:lnTo>
                    <a:lnTo>
                      <a:pt x="18806" y="8538"/>
                    </a:lnTo>
                    <a:lnTo>
                      <a:pt x="17637" y="8144"/>
                    </a:lnTo>
                    <a:lnTo>
                      <a:pt x="16973" y="8027"/>
                    </a:lnTo>
                    <a:lnTo>
                      <a:pt x="16355" y="7935"/>
                    </a:lnTo>
                    <a:lnTo>
                      <a:pt x="15805" y="7935"/>
                    </a:lnTo>
                    <a:lnTo>
                      <a:pt x="15118" y="8027"/>
                    </a:lnTo>
                    <a:lnTo>
                      <a:pt x="14614" y="8144"/>
                    </a:lnTo>
                    <a:lnTo>
                      <a:pt x="14064" y="8422"/>
                    </a:lnTo>
                    <a:lnTo>
                      <a:pt x="13606" y="8886"/>
                    </a:lnTo>
                    <a:lnTo>
                      <a:pt x="13217" y="9327"/>
                    </a:lnTo>
                    <a:lnTo>
                      <a:pt x="13606" y="8538"/>
                    </a:lnTo>
                    <a:lnTo>
                      <a:pt x="13950" y="7935"/>
                    </a:lnTo>
                    <a:lnTo>
                      <a:pt x="14293" y="7123"/>
                    </a:lnTo>
                    <a:lnTo>
                      <a:pt x="14499" y="6519"/>
                    </a:lnTo>
                    <a:lnTo>
                      <a:pt x="14614" y="5823"/>
                    </a:lnTo>
                    <a:lnTo>
                      <a:pt x="14614" y="5220"/>
                    </a:lnTo>
                    <a:lnTo>
                      <a:pt x="14408" y="4524"/>
                    </a:lnTo>
                    <a:lnTo>
                      <a:pt x="14064" y="3898"/>
                    </a:lnTo>
                    <a:lnTo>
                      <a:pt x="13606" y="3225"/>
                    </a:lnTo>
                    <a:lnTo>
                      <a:pt x="13331" y="2598"/>
                    </a:lnTo>
                    <a:lnTo>
                      <a:pt x="13102" y="2042"/>
                    </a:lnTo>
                    <a:lnTo>
                      <a:pt x="12896" y="1485"/>
                    </a:lnTo>
                    <a:lnTo>
                      <a:pt x="12781" y="1090"/>
                    </a:lnTo>
                    <a:lnTo>
                      <a:pt x="12667" y="626"/>
                    </a:lnTo>
                    <a:lnTo>
                      <a:pt x="12667" y="278"/>
                    </a:lnTo>
                    <a:lnTo>
                      <a:pt x="12667" y="0"/>
                    </a:lnTo>
                    <a:lnTo>
                      <a:pt x="12163" y="394"/>
                    </a:lnTo>
                    <a:lnTo>
                      <a:pt x="11728" y="974"/>
                    </a:lnTo>
                    <a:lnTo>
                      <a:pt x="11155" y="1601"/>
                    </a:lnTo>
                    <a:lnTo>
                      <a:pt x="10766" y="2390"/>
                    </a:lnTo>
                    <a:lnTo>
                      <a:pt x="10330" y="3109"/>
                    </a:lnTo>
                    <a:lnTo>
                      <a:pt x="10101" y="3898"/>
                    </a:lnTo>
                    <a:lnTo>
                      <a:pt x="9987" y="4524"/>
                    </a:lnTo>
                    <a:lnTo>
                      <a:pt x="10101" y="5220"/>
                    </a:lnTo>
                    <a:lnTo>
                      <a:pt x="10216" y="5823"/>
                    </a:lnTo>
                    <a:lnTo>
                      <a:pt x="10330" y="6403"/>
                    </a:lnTo>
                    <a:lnTo>
                      <a:pt x="10330" y="6914"/>
                    </a:lnTo>
                    <a:lnTo>
                      <a:pt x="10216" y="7471"/>
                    </a:lnTo>
                    <a:lnTo>
                      <a:pt x="10101" y="7935"/>
                    </a:lnTo>
                    <a:lnTo>
                      <a:pt x="9872" y="8329"/>
                    </a:lnTo>
                    <a:lnTo>
                      <a:pt x="9643" y="8654"/>
                    </a:lnTo>
                    <a:lnTo>
                      <a:pt x="9368" y="9002"/>
                    </a:lnTo>
                    <a:close/>
                  </a:path>
                </a:pathLst>
              </a:custGeom>
              <a:solidFill>
                <a:srgbClr val="00800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>
                <a:outerShdw dist="107763" dir="2700000" algn="ctr" rotWithShape="0">
                  <a:srgbClr val="808080"/>
                </a:outerShdw>
              </a:effectLst>
            </p:spPr>
            <p:txBody>
              <a:bodyPr/>
              <a:lstStyle/>
              <a:p>
                <a:endParaRPr lang="th-TH"/>
              </a:p>
            </p:txBody>
          </p:sp>
          <p:sp>
            <p:nvSpPr>
              <p:cNvPr id="9232" name="plant"/>
              <p:cNvSpPr>
                <a:spLocks noEditPoints="1" noChangeArrowheads="1"/>
              </p:cNvSpPr>
              <p:nvPr/>
            </p:nvSpPr>
            <p:spPr bwMode="auto">
              <a:xfrm>
                <a:off x="4422" y="0"/>
                <a:ext cx="752" cy="842"/>
              </a:xfrm>
              <a:custGeom>
                <a:avLst/>
                <a:gdLst>
                  <a:gd name="T0" fmla="*/ 0 w 21600"/>
                  <a:gd name="T1" fmla="*/ 0 h 21600"/>
                  <a:gd name="T2" fmla="*/ 10800 w 21600"/>
                  <a:gd name="T3" fmla="*/ 0 h 21600"/>
                  <a:gd name="T4" fmla="*/ 21600 w 21600"/>
                  <a:gd name="T5" fmla="*/ 0 h 21600"/>
                  <a:gd name="T6" fmla="*/ 21600 w 21600"/>
                  <a:gd name="T7" fmla="*/ 10800 h 21600"/>
                  <a:gd name="T8" fmla="*/ 21600 w 21600"/>
                  <a:gd name="T9" fmla="*/ 21600 h 21600"/>
                  <a:gd name="T10" fmla="*/ 10800 w 21600"/>
                  <a:gd name="T11" fmla="*/ 21600 h 21600"/>
                  <a:gd name="T12" fmla="*/ 0 w 21600"/>
                  <a:gd name="T13" fmla="*/ 21600 h 21600"/>
                  <a:gd name="T14" fmla="*/ 0 w 21600"/>
                  <a:gd name="T15" fmla="*/ 10800 h 21600"/>
                  <a:gd name="T16" fmla="*/ 7100 w 21600"/>
                  <a:gd name="T17" fmla="*/ 10092 h 21600"/>
                  <a:gd name="T18" fmla="*/ 14545 w 21600"/>
                  <a:gd name="T19" fmla="*/ 13573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T16" t="T17" r="T18" b="T19"/>
                <a:pathLst>
                  <a:path w="21600" h="21600">
                    <a:moveTo>
                      <a:pt x="9368" y="9002"/>
                    </a:moveTo>
                    <a:lnTo>
                      <a:pt x="9254" y="8422"/>
                    </a:lnTo>
                    <a:lnTo>
                      <a:pt x="9139" y="7935"/>
                    </a:lnTo>
                    <a:lnTo>
                      <a:pt x="8819" y="7355"/>
                    </a:lnTo>
                    <a:lnTo>
                      <a:pt x="8475" y="6728"/>
                    </a:lnTo>
                    <a:lnTo>
                      <a:pt x="8040" y="6287"/>
                    </a:lnTo>
                    <a:lnTo>
                      <a:pt x="7421" y="5707"/>
                    </a:lnTo>
                    <a:lnTo>
                      <a:pt x="6574" y="5429"/>
                    </a:lnTo>
                    <a:lnTo>
                      <a:pt x="5452" y="5313"/>
                    </a:lnTo>
                    <a:lnTo>
                      <a:pt x="4856" y="5220"/>
                    </a:lnTo>
                    <a:lnTo>
                      <a:pt x="4169" y="5220"/>
                    </a:lnTo>
                    <a:lnTo>
                      <a:pt x="3665" y="5104"/>
                    </a:lnTo>
                    <a:lnTo>
                      <a:pt x="3001" y="4872"/>
                    </a:lnTo>
                    <a:lnTo>
                      <a:pt x="2497" y="4756"/>
                    </a:lnTo>
                    <a:lnTo>
                      <a:pt x="2062" y="4408"/>
                    </a:lnTo>
                    <a:lnTo>
                      <a:pt x="1603" y="4083"/>
                    </a:lnTo>
                    <a:lnTo>
                      <a:pt x="1283" y="3689"/>
                    </a:lnTo>
                    <a:lnTo>
                      <a:pt x="1283" y="4315"/>
                    </a:lnTo>
                    <a:lnTo>
                      <a:pt x="1489" y="5104"/>
                    </a:lnTo>
                    <a:lnTo>
                      <a:pt x="1832" y="6055"/>
                    </a:lnTo>
                    <a:lnTo>
                      <a:pt x="2382" y="6914"/>
                    </a:lnTo>
                    <a:lnTo>
                      <a:pt x="2680" y="7471"/>
                    </a:lnTo>
                    <a:lnTo>
                      <a:pt x="3115" y="7935"/>
                    </a:lnTo>
                    <a:lnTo>
                      <a:pt x="3573" y="8213"/>
                    </a:lnTo>
                    <a:lnTo>
                      <a:pt x="4077" y="8654"/>
                    </a:lnTo>
                    <a:lnTo>
                      <a:pt x="4627" y="9002"/>
                    </a:lnTo>
                    <a:lnTo>
                      <a:pt x="5245" y="9234"/>
                    </a:lnTo>
                    <a:lnTo>
                      <a:pt x="6024" y="9443"/>
                    </a:lnTo>
                    <a:lnTo>
                      <a:pt x="6757" y="9628"/>
                    </a:lnTo>
                    <a:lnTo>
                      <a:pt x="5177" y="10069"/>
                    </a:lnTo>
                    <a:lnTo>
                      <a:pt x="3963" y="10649"/>
                    </a:lnTo>
                    <a:lnTo>
                      <a:pt x="3344" y="11044"/>
                    </a:lnTo>
                    <a:lnTo>
                      <a:pt x="2886" y="11600"/>
                    </a:lnTo>
                    <a:lnTo>
                      <a:pt x="2497" y="12041"/>
                    </a:lnTo>
                    <a:lnTo>
                      <a:pt x="1947" y="12343"/>
                    </a:lnTo>
                    <a:lnTo>
                      <a:pt x="1168" y="12668"/>
                    </a:lnTo>
                    <a:lnTo>
                      <a:pt x="0" y="12900"/>
                    </a:lnTo>
                    <a:lnTo>
                      <a:pt x="435" y="13248"/>
                    </a:lnTo>
                    <a:lnTo>
                      <a:pt x="779" y="13456"/>
                    </a:lnTo>
                    <a:lnTo>
                      <a:pt x="1283" y="13642"/>
                    </a:lnTo>
                    <a:lnTo>
                      <a:pt x="1718" y="13758"/>
                    </a:lnTo>
                    <a:lnTo>
                      <a:pt x="2680" y="13851"/>
                    </a:lnTo>
                    <a:lnTo>
                      <a:pt x="3573" y="13758"/>
                    </a:lnTo>
                    <a:lnTo>
                      <a:pt x="4512" y="13526"/>
                    </a:lnTo>
                    <a:lnTo>
                      <a:pt x="5360" y="13248"/>
                    </a:lnTo>
                    <a:lnTo>
                      <a:pt x="6139" y="12900"/>
                    </a:lnTo>
                    <a:lnTo>
                      <a:pt x="6757" y="12552"/>
                    </a:lnTo>
                    <a:lnTo>
                      <a:pt x="6459" y="13132"/>
                    </a:lnTo>
                    <a:lnTo>
                      <a:pt x="6139" y="13642"/>
                    </a:lnTo>
                    <a:lnTo>
                      <a:pt x="5910" y="14199"/>
                    </a:lnTo>
                    <a:lnTo>
                      <a:pt x="5681" y="14663"/>
                    </a:lnTo>
                    <a:lnTo>
                      <a:pt x="5681" y="15150"/>
                    </a:lnTo>
                    <a:lnTo>
                      <a:pt x="5681" y="15730"/>
                    </a:lnTo>
                    <a:lnTo>
                      <a:pt x="5681" y="16241"/>
                    </a:lnTo>
                    <a:lnTo>
                      <a:pt x="5795" y="16913"/>
                    </a:lnTo>
                    <a:lnTo>
                      <a:pt x="5910" y="17586"/>
                    </a:lnTo>
                    <a:lnTo>
                      <a:pt x="5910" y="18213"/>
                    </a:lnTo>
                    <a:lnTo>
                      <a:pt x="5795" y="18885"/>
                    </a:lnTo>
                    <a:lnTo>
                      <a:pt x="5566" y="19396"/>
                    </a:lnTo>
                    <a:lnTo>
                      <a:pt x="5245" y="19976"/>
                    </a:lnTo>
                    <a:lnTo>
                      <a:pt x="4971" y="20370"/>
                    </a:lnTo>
                    <a:lnTo>
                      <a:pt x="4512" y="20811"/>
                    </a:lnTo>
                    <a:lnTo>
                      <a:pt x="4077" y="21043"/>
                    </a:lnTo>
                    <a:lnTo>
                      <a:pt x="5177" y="20927"/>
                    </a:lnTo>
                    <a:lnTo>
                      <a:pt x="6253" y="20486"/>
                    </a:lnTo>
                    <a:lnTo>
                      <a:pt x="7421" y="19976"/>
                    </a:lnTo>
                    <a:lnTo>
                      <a:pt x="8361" y="19187"/>
                    </a:lnTo>
                    <a:lnTo>
                      <a:pt x="8819" y="18769"/>
                    </a:lnTo>
                    <a:lnTo>
                      <a:pt x="9139" y="18213"/>
                    </a:lnTo>
                    <a:lnTo>
                      <a:pt x="9437" y="17772"/>
                    </a:lnTo>
                    <a:lnTo>
                      <a:pt x="9643" y="17261"/>
                    </a:lnTo>
                    <a:lnTo>
                      <a:pt x="9872" y="16681"/>
                    </a:lnTo>
                    <a:lnTo>
                      <a:pt x="9872" y="16171"/>
                    </a:lnTo>
                    <a:lnTo>
                      <a:pt x="9872" y="15614"/>
                    </a:lnTo>
                    <a:lnTo>
                      <a:pt x="9758" y="15057"/>
                    </a:lnTo>
                    <a:lnTo>
                      <a:pt x="10216" y="15498"/>
                    </a:lnTo>
                    <a:lnTo>
                      <a:pt x="10537" y="16241"/>
                    </a:lnTo>
                    <a:lnTo>
                      <a:pt x="10834" y="17145"/>
                    </a:lnTo>
                    <a:lnTo>
                      <a:pt x="11041" y="18213"/>
                    </a:lnTo>
                    <a:lnTo>
                      <a:pt x="11155" y="19187"/>
                    </a:lnTo>
                    <a:lnTo>
                      <a:pt x="11155" y="20185"/>
                    </a:lnTo>
                    <a:lnTo>
                      <a:pt x="11155" y="20579"/>
                    </a:lnTo>
                    <a:lnTo>
                      <a:pt x="11041" y="21043"/>
                    </a:lnTo>
                    <a:lnTo>
                      <a:pt x="10926" y="21391"/>
                    </a:lnTo>
                    <a:lnTo>
                      <a:pt x="10766" y="21600"/>
                    </a:lnTo>
                    <a:lnTo>
                      <a:pt x="11499" y="21484"/>
                    </a:lnTo>
                    <a:lnTo>
                      <a:pt x="12323" y="21043"/>
                    </a:lnTo>
                    <a:lnTo>
                      <a:pt x="13102" y="20370"/>
                    </a:lnTo>
                    <a:lnTo>
                      <a:pt x="13606" y="19628"/>
                    </a:lnTo>
                    <a:lnTo>
                      <a:pt x="13950" y="19071"/>
                    </a:lnTo>
                    <a:lnTo>
                      <a:pt x="14064" y="18677"/>
                    </a:lnTo>
                    <a:lnTo>
                      <a:pt x="14179" y="18097"/>
                    </a:lnTo>
                    <a:lnTo>
                      <a:pt x="14293" y="17586"/>
                    </a:lnTo>
                    <a:lnTo>
                      <a:pt x="14179" y="16913"/>
                    </a:lnTo>
                    <a:lnTo>
                      <a:pt x="14064" y="16241"/>
                    </a:lnTo>
                    <a:lnTo>
                      <a:pt x="13835" y="15614"/>
                    </a:lnTo>
                    <a:lnTo>
                      <a:pt x="13560" y="14872"/>
                    </a:lnTo>
                    <a:lnTo>
                      <a:pt x="13950" y="14941"/>
                    </a:lnTo>
                    <a:lnTo>
                      <a:pt x="14408" y="15150"/>
                    </a:lnTo>
                    <a:lnTo>
                      <a:pt x="14843" y="15266"/>
                    </a:lnTo>
                    <a:lnTo>
                      <a:pt x="15232" y="15614"/>
                    </a:lnTo>
                    <a:lnTo>
                      <a:pt x="15576" y="15846"/>
                    </a:lnTo>
                    <a:lnTo>
                      <a:pt x="15897" y="16171"/>
                    </a:lnTo>
                    <a:lnTo>
                      <a:pt x="16126" y="16473"/>
                    </a:lnTo>
                    <a:lnTo>
                      <a:pt x="16240" y="16913"/>
                    </a:lnTo>
                    <a:lnTo>
                      <a:pt x="16515" y="17261"/>
                    </a:lnTo>
                    <a:lnTo>
                      <a:pt x="17088" y="17586"/>
                    </a:lnTo>
                    <a:lnTo>
                      <a:pt x="17798" y="17865"/>
                    </a:lnTo>
                    <a:lnTo>
                      <a:pt x="18576" y="18097"/>
                    </a:lnTo>
                    <a:lnTo>
                      <a:pt x="19424" y="18213"/>
                    </a:lnTo>
                    <a:lnTo>
                      <a:pt x="20317" y="18213"/>
                    </a:lnTo>
                    <a:lnTo>
                      <a:pt x="21050" y="18213"/>
                    </a:lnTo>
                    <a:lnTo>
                      <a:pt x="21600" y="17865"/>
                    </a:lnTo>
                    <a:lnTo>
                      <a:pt x="21165" y="17656"/>
                    </a:lnTo>
                    <a:lnTo>
                      <a:pt x="20592" y="17470"/>
                    </a:lnTo>
                    <a:lnTo>
                      <a:pt x="20088" y="17029"/>
                    </a:lnTo>
                    <a:lnTo>
                      <a:pt x="19653" y="16681"/>
                    </a:lnTo>
                    <a:lnTo>
                      <a:pt x="19195" y="16241"/>
                    </a:lnTo>
                    <a:lnTo>
                      <a:pt x="18920" y="15962"/>
                    </a:lnTo>
                    <a:lnTo>
                      <a:pt x="18576" y="15498"/>
                    </a:lnTo>
                    <a:lnTo>
                      <a:pt x="18576" y="15057"/>
                    </a:lnTo>
                    <a:lnTo>
                      <a:pt x="18485" y="14756"/>
                    </a:lnTo>
                    <a:lnTo>
                      <a:pt x="18256" y="14199"/>
                    </a:lnTo>
                    <a:lnTo>
                      <a:pt x="17912" y="13526"/>
                    </a:lnTo>
                    <a:lnTo>
                      <a:pt x="17523" y="13016"/>
                    </a:lnTo>
                    <a:lnTo>
                      <a:pt x="16973" y="12436"/>
                    </a:lnTo>
                    <a:lnTo>
                      <a:pt x="16355" y="12041"/>
                    </a:lnTo>
                    <a:lnTo>
                      <a:pt x="16011" y="11832"/>
                    </a:lnTo>
                    <a:lnTo>
                      <a:pt x="15690" y="11716"/>
                    </a:lnTo>
                    <a:lnTo>
                      <a:pt x="15232" y="11716"/>
                    </a:lnTo>
                    <a:lnTo>
                      <a:pt x="14843" y="11716"/>
                    </a:lnTo>
                    <a:lnTo>
                      <a:pt x="15461" y="11252"/>
                    </a:lnTo>
                    <a:lnTo>
                      <a:pt x="16126" y="10858"/>
                    </a:lnTo>
                    <a:lnTo>
                      <a:pt x="16973" y="10649"/>
                    </a:lnTo>
                    <a:lnTo>
                      <a:pt x="17798" y="10417"/>
                    </a:lnTo>
                    <a:lnTo>
                      <a:pt x="18806" y="10301"/>
                    </a:lnTo>
                    <a:lnTo>
                      <a:pt x="19653" y="10301"/>
                    </a:lnTo>
                    <a:lnTo>
                      <a:pt x="20478" y="10417"/>
                    </a:lnTo>
                    <a:lnTo>
                      <a:pt x="21256" y="10533"/>
                    </a:lnTo>
                    <a:lnTo>
                      <a:pt x="20707" y="9837"/>
                    </a:lnTo>
                    <a:lnTo>
                      <a:pt x="19859" y="9234"/>
                    </a:lnTo>
                    <a:lnTo>
                      <a:pt x="18806" y="8538"/>
                    </a:lnTo>
                    <a:lnTo>
                      <a:pt x="17637" y="8144"/>
                    </a:lnTo>
                    <a:lnTo>
                      <a:pt x="16973" y="8027"/>
                    </a:lnTo>
                    <a:lnTo>
                      <a:pt x="16355" y="7935"/>
                    </a:lnTo>
                    <a:lnTo>
                      <a:pt x="15805" y="7935"/>
                    </a:lnTo>
                    <a:lnTo>
                      <a:pt x="15118" y="8027"/>
                    </a:lnTo>
                    <a:lnTo>
                      <a:pt x="14614" y="8144"/>
                    </a:lnTo>
                    <a:lnTo>
                      <a:pt x="14064" y="8422"/>
                    </a:lnTo>
                    <a:lnTo>
                      <a:pt x="13606" y="8886"/>
                    </a:lnTo>
                    <a:lnTo>
                      <a:pt x="13217" y="9327"/>
                    </a:lnTo>
                    <a:lnTo>
                      <a:pt x="13606" y="8538"/>
                    </a:lnTo>
                    <a:lnTo>
                      <a:pt x="13950" y="7935"/>
                    </a:lnTo>
                    <a:lnTo>
                      <a:pt x="14293" y="7123"/>
                    </a:lnTo>
                    <a:lnTo>
                      <a:pt x="14499" y="6519"/>
                    </a:lnTo>
                    <a:lnTo>
                      <a:pt x="14614" y="5823"/>
                    </a:lnTo>
                    <a:lnTo>
                      <a:pt x="14614" y="5220"/>
                    </a:lnTo>
                    <a:lnTo>
                      <a:pt x="14408" y="4524"/>
                    </a:lnTo>
                    <a:lnTo>
                      <a:pt x="14064" y="3898"/>
                    </a:lnTo>
                    <a:lnTo>
                      <a:pt x="13606" y="3225"/>
                    </a:lnTo>
                    <a:lnTo>
                      <a:pt x="13331" y="2598"/>
                    </a:lnTo>
                    <a:lnTo>
                      <a:pt x="13102" y="2042"/>
                    </a:lnTo>
                    <a:lnTo>
                      <a:pt x="12896" y="1485"/>
                    </a:lnTo>
                    <a:lnTo>
                      <a:pt x="12781" y="1090"/>
                    </a:lnTo>
                    <a:lnTo>
                      <a:pt x="12667" y="626"/>
                    </a:lnTo>
                    <a:lnTo>
                      <a:pt x="12667" y="278"/>
                    </a:lnTo>
                    <a:lnTo>
                      <a:pt x="12667" y="0"/>
                    </a:lnTo>
                    <a:lnTo>
                      <a:pt x="12163" y="394"/>
                    </a:lnTo>
                    <a:lnTo>
                      <a:pt x="11728" y="974"/>
                    </a:lnTo>
                    <a:lnTo>
                      <a:pt x="11155" y="1601"/>
                    </a:lnTo>
                    <a:lnTo>
                      <a:pt x="10766" y="2390"/>
                    </a:lnTo>
                    <a:lnTo>
                      <a:pt x="10330" y="3109"/>
                    </a:lnTo>
                    <a:lnTo>
                      <a:pt x="10101" y="3898"/>
                    </a:lnTo>
                    <a:lnTo>
                      <a:pt x="9987" y="4524"/>
                    </a:lnTo>
                    <a:lnTo>
                      <a:pt x="10101" y="5220"/>
                    </a:lnTo>
                    <a:lnTo>
                      <a:pt x="10216" y="5823"/>
                    </a:lnTo>
                    <a:lnTo>
                      <a:pt x="10330" y="6403"/>
                    </a:lnTo>
                    <a:lnTo>
                      <a:pt x="10330" y="6914"/>
                    </a:lnTo>
                    <a:lnTo>
                      <a:pt x="10216" y="7471"/>
                    </a:lnTo>
                    <a:lnTo>
                      <a:pt x="10101" y="7935"/>
                    </a:lnTo>
                    <a:lnTo>
                      <a:pt x="9872" y="8329"/>
                    </a:lnTo>
                    <a:lnTo>
                      <a:pt x="9643" y="8654"/>
                    </a:lnTo>
                    <a:lnTo>
                      <a:pt x="9368" y="9002"/>
                    </a:lnTo>
                    <a:close/>
                  </a:path>
                </a:pathLst>
              </a:custGeom>
              <a:solidFill>
                <a:srgbClr val="00800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>
                <a:outerShdw dist="107763" dir="2700000" algn="ctr" rotWithShape="0">
                  <a:srgbClr val="808080"/>
                </a:outerShdw>
              </a:effectLst>
            </p:spPr>
            <p:txBody>
              <a:bodyPr/>
              <a:lstStyle/>
              <a:p>
                <a:endParaRPr lang="th-TH"/>
              </a:p>
            </p:txBody>
          </p:sp>
          <p:sp>
            <p:nvSpPr>
              <p:cNvPr id="9233" name="plant"/>
              <p:cNvSpPr>
                <a:spLocks noEditPoints="1" noChangeArrowheads="1"/>
              </p:cNvSpPr>
              <p:nvPr/>
            </p:nvSpPr>
            <p:spPr bwMode="auto">
              <a:xfrm>
                <a:off x="5008" y="0"/>
                <a:ext cx="752" cy="933"/>
              </a:xfrm>
              <a:custGeom>
                <a:avLst/>
                <a:gdLst>
                  <a:gd name="T0" fmla="*/ 0 w 21600"/>
                  <a:gd name="T1" fmla="*/ 0 h 21600"/>
                  <a:gd name="T2" fmla="*/ 10800 w 21600"/>
                  <a:gd name="T3" fmla="*/ 0 h 21600"/>
                  <a:gd name="T4" fmla="*/ 21600 w 21600"/>
                  <a:gd name="T5" fmla="*/ 0 h 21600"/>
                  <a:gd name="T6" fmla="*/ 21600 w 21600"/>
                  <a:gd name="T7" fmla="*/ 10800 h 21600"/>
                  <a:gd name="T8" fmla="*/ 21600 w 21600"/>
                  <a:gd name="T9" fmla="*/ 21600 h 21600"/>
                  <a:gd name="T10" fmla="*/ 10800 w 21600"/>
                  <a:gd name="T11" fmla="*/ 21600 h 21600"/>
                  <a:gd name="T12" fmla="*/ 0 w 21600"/>
                  <a:gd name="T13" fmla="*/ 21600 h 21600"/>
                  <a:gd name="T14" fmla="*/ 0 w 21600"/>
                  <a:gd name="T15" fmla="*/ 10800 h 21600"/>
                  <a:gd name="T16" fmla="*/ 7100 w 21600"/>
                  <a:gd name="T17" fmla="*/ 10092 h 21600"/>
                  <a:gd name="T18" fmla="*/ 14545 w 21600"/>
                  <a:gd name="T19" fmla="*/ 13573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T16" t="T17" r="T18" b="T19"/>
                <a:pathLst>
                  <a:path w="21600" h="21600">
                    <a:moveTo>
                      <a:pt x="9368" y="9002"/>
                    </a:moveTo>
                    <a:lnTo>
                      <a:pt x="9254" y="8422"/>
                    </a:lnTo>
                    <a:lnTo>
                      <a:pt x="9139" y="7935"/>
                    </a:lnTo>
                    <a:lnTo>
                      <a:pt x="8819" y="7355"/>
                    </a:lnTo>
                    <a:lnTo>
                      <a:pt x="8475" y="6728"/>
                    </a:lnTo>
                    <a:lnTo>
                      <a:pt x="8040" y="6287"/>
                    </a:lnTo>
                    <a:lnTo>
                      <a:pt x="7421" y="5707"/>
                    </a:lnTo>
                    <a:lnTo>
                      <a:pt x="6574" y="5429"/>
                    </a:lnTo>
                    <a:lnTo>
                      <a:pt x="5452" y="5313"/>
                    </a:lnTo>
                    <a:lnTo>
                      <a:pt x="4856" y="5220"/>
                    </a:lnTo>
                    <a:lnTo>
                      <a:pt x="4169" y="5220"/>
                    </a:lnTo>
                    <a:lnTo>
                      <a:pt x="3665" y="5104"/>
                    </a:lnTo>
                    <a:lnTo>
                      <a:pt x="3001" y="4872"/>
                    </a:lnTo>
                    <a:lnTo>
                      <a:pt x="2497" y="4756"/>
                    </a:lnTo>
                    <a:lnTo>
                      <a:pt x="2062" y="4408"/>
                    </a:lnTo>
                    <a:lnTo>
                      <a:pt x="1603" y="4083"/>
                    </a:lnTo>
                    <a:lnTo>
                      <a:pt x="1283" y="3689"/>
                    </a:lnTo>
                    <a:lnTo>
                      <a:pt x="1283" y="4315"/>
                    </a:lnTo>
                    <a:lnTo>
                      <a:pt x="1489" y="5104"/>
                    </a:lnTo>
                    <a:lnTo>
                      <a:pt x="1832" y="6055"/>
                    </a:lnTo>
                    <a:lnTo>
                      <a:pt x="2382" y="6914"/>
                    </a:lnTo>
                    <a:lnTo>
                      <a:pt x="2680" y="7471"/>
                    </a:lnTo>
                    <a:lnTo>
                      <a:pt x="3115" y="7935"/>
                    </a:lnTo>
                    <a:lnTo>
                      <a:pt x="3573" y="8213"/>
                    </a:lnTo>
                    <a:lnTo>
                      <a:pt x="4077" y="8654"/>
                    </a:lnTo>
                    <a:lnTo>
                      <a:pt x="4627" y="9002"/>
                    </a:lnTo>
                    <a:lnTo>
                      <a:pt x="5245" y="9234"/>
                    </a:lnTo>
                    <a:lnTo>
                      <a:pt x="6024" y="9443"/>
                    </a:lnTo>
                    <a:lnTo>
                      <a:pt x="6757" y="9628"/>
                    </a:lnTo>
                    <a:lnTo>
                      <a:pt x="5177" y="10069"/>
                    </a:lnTo>
                    <a:lnTo>
                      <a:pt x="3963" y="10649"/>
                    </a:lnTo>
                    <a:lnTo>
                      <a:pt x="3344" y="11044"/>
                    </a:lnTo>
                    <a:lnTo>
                      <a:pt x="2886" y="11600"/>
                    </a:lnTo>
                    <a:lnTo>
                      <a:pt x="2497" y="12041"/>
                    </a:lnTo>
                    <a:lnTo>
                      <a:pt x="1947" y="12343"/>
                    </a:lnTo>
                    <a:lnTo>
                      <a:pt x="1168" y="12668"/>
                    </a:lnTo>
                    <a:lnTo>
                      <a:pt x="0" y="12900"/>
                    </a:lnTo>
                    <a:lnTo>
                      <a:pt x="435" y="13248"/>
                    </a:lnTo>
                    <a:lnTo>
                      <a:pt x="779" y="13456"/>
                    </a:lnTo>
                    <a:lnTo>
                      <a:pt x="1283" y="13642"/>
                    </a:lnTo>
                    <a:lnTo>
                      <a:pt x="1718" y="13758"/>
                    </a:lnTo>
                    <a:lnTo>
                      <a:pt x="2680" y="13851"/>
                    </a:lnTo>
                    <a:lnTo>
                      <a:pt x="3573" y="13758"/>
                    </a:lnTo>
                    <a:lnTo>
                      <a:pt x="4512" y="13526"/>
                    </a:lnTo>
                    <a:lnTo>
                      <a:pt x="5360" y="13248"/>
                    </a:lnTo>
                    <a:lnTo>
                      <a:pt x="6139" y="12900"/>
                    </a:lnTo>
                    <a:lnTo>
                      <a:pt x="6757" y="12552"/>
                    </a:lnTo>
                    <a:lnTo>
                      <a:pt x="6459" y="13132"/>
                    </a:lnTo>
                    <a:lnTo>
                      <a:pt x="6139" y="13642"/>
                    </a:lnTo>
                    <a:lnTo>
                      <a:pt x="5910" y="14199"/>
                    </a:lnTo>
                    <a:lnTo>
                      <a:pt x="5681" y="14663"/>
                    </a:lnTo>
                    <a:lnTo>
                      <a:pt x="5681" y="15150"/>
                    </a:lnTo>
                    <a:lnTo>
                      <a:pt x="5681" y="15730"/>
                    </a:lnTo>
                    <a:lnTo>
                      <a:pt x="5681" y="16241"/>
                    </a:lnTo>
                    <a:lnTo>
                      <a:pt x="5795" y="16913"/>
                    </a:lnTo>
                    <a:lnTo>
                      <a:pt x="5910" y="17586"/>
                    </a:lnTo>
                    <a:lnTo>
                      <a:pt x="5910" y="18213"/>
                    </a:lnTo>
                    <a:lnTo>
                      <a:pt x="5795" y="18885"/>
                    </a:lnTo>
                    <a:lnTo>
                      <a:pt x="5566" y="19396"/>
                    </a:lnTo>
                    <a:lnTo>
                      <a:pt x="5245" y="19976"/>
                    </a:lnTo>
                    <a:lnTo>
                      <a:pt x="4971" y="20370"/>
                    </a:lnTo>
                    <a:lnTo>
                      <a:pt x="4512" y="20811"/>
                    </a:lnTo>
                    <a:lnTo>
                      <a:pt x="4077" y="21043"/>
                    </a:lnTo>
                    <a:lnTo>
                      <a:pt x="5177" y="20927"/>
                    </a:lnTo>
                    <a:lnTo>
                      <a:pt x="6253" y="20486"/>
                    </a:lnTo>
                    <a:lnTo>
                      <a:pt x="7421" y="19976"/>
                    </a:lnTo>
                    <a:lnTo>
                      <a:pt x="8361" y="19187"/>
                    </a:lnTo>
                    <a:lnTo>
                      <a:pt x="8819" y="18769"/>
                    </a:lnTo>
                    <a:lnTo>
                      <a:pt x="9139" y="18213"/>
                    </a:lnTo>
                    <a:lnTo>
                      <a:pt x="9437" y="17772"/>
                    </a:lnTo>
                    <a:lnTo>
                      <a:pt x="9643" y="17261"/>
                    </a:lnTo>
                    <a:lnTo>
                      <a:pt x="9872" y="16681"/>
                    </a:lnTo>
                    <a:lnTo>
                      <a:pt x="9872" y="16171"/>
                    </a:lnTo>
                    <a:lnTo>
                      <a:pt x="9872" y="15614"/>
                    </a:lnTo>
                    <a:lnTo>
                      <a:pt x="9758" y="15057"/>
                    </a:lnTo>
                    <a:lnTo>
                      <a:pt x="10216" y="15498"/>
                    </a:lnTo>
                    <a:lnTo>
                      <a:pt x="10537" y="16241"/>
                    </a:lnTo>
                    <a:lnTo>
                      <a:pt x="10834" y="17145"/>
                    </a:lnTo>
                    <a:lnTo>
                      <a:pt x="11041" y="18213"/>
                    </a:lnTo>
                    <a:lnTo>
                      <a:pt x="11155" y="19187"/>
                    </a:lnTo>
                    <a:lnTo>
                      <a:pt x="11155" y="20185"/>
                    </a:lnTo>
                    <a:lnTo>
                      <a:pt x="11155" y="20579"/>
                    </a:lnTo>
                    <a:lnTo>
                      <a:pt x="11041" y="21043"/>
                    </a:lnTo>
                    <a:lnTo>
                      <a:pt x="10926" y="21391"/>
                    </a:lnTo>
                    <a:lnTo>
                      <a:pt x="10766" y="21600"/>
                    </a:lnTo>
                    <a:lnTo>
                      <a:pt x="11499" y="21484"/>
                    </a:lnTo>
                    <a:lnTo>
                      <a:pt x="12323" y="21043"/>
                    </a:lnTo>
                    <a:lnTo>
                      <a:pt x="13102" y="20370"/>
                    </a:lnTo>
                    <a:lnTo>
                      <a:pt x="13606" y="19628"/>
                    </a:lnTo>
                    <a:lnTo>
                      <a:pt x="13950" y="19071"/>
                    </a:lnTo>
                    <a:lnTo>
                      <a:pt x="14064" y="18677"/>
                    </a:lnTo>
                    <a:lnTo>
                      <a:pt x="14179" y="18097"/>
                    </a:lnTo>
                    <a:lnTo>
                      <a:pt x="14293" y="17586"/>
                    </a:lnTo>
                    <a:lnTo>
                      <a:pt x="14179" y="16913"/>
                    </a:lnTo>
                    <a:lnTo>
                      <a:pt x="14064" y="16241"/>
                    </a:lnTo>
                    <a:lnTo>
                      <a:pt x="13835" y="15614"/>
                    </a:lnTo>
                    <a:lnTo>
                      <a:pt x="13560" y="14872"/>
                    </a:lnTo>
                    <a:lnTo>
                      <a:pt x="13950" y="14941"/>
                    </a:lnTo>
                    <a:lnTo>
                      <a:pt x="14408" y="15150"/>
                    </a:lnTo>
                    <a:lnTo>
                      <a:pt x="14843" y="15266"/>
                    </a:lnTo>
                    <a:lnTo>
                      <a:pt x="15232" y="15614"/>
                    </a:lnTo>
                    <a:lnTo>
                      <a:pt x="15576" y="15846"/>
                    </a:lnTo>
                    <a:lnTo>
                      <a:pt x="15897" y="16171"/>
                    </a:lnTo>
                    <a:lnTo>
                      <a:pt x="16126" y="16473"/>
                    </a:lnTo>
                    <a:lnTo>
                      <a:pt x="16240" y="16913"/>
                    </a:lnTo>
                    <a:lnTo>
                      <a:pt x="16515" y="17261"/>
                    </a:lnTo>
                    <a:lnTo>
                      <a:pt x="17088" y="17586"/>
                    </a:lnTo>
                    <a:lnTo>
                      <a:pt x="17798" y="17865"/>
                    </a:lnTo>
                    <a:lnTo>
                      <a:pt x="18576" y="18097"/>
                    </a:lnTo>
                    <a:lnTo>
                      <a:pt x="19424" y="18213"/>
                    </a:lnTo>
                    <a:lnTo>
                      <a:pt x="20317" y="18213"/>
                    </a:lnTo>
                    <a:lnTo>
                      <a:pt x="21050" y="18213"/>
                    </a:lnTo>
                    <a:lnTo>
                      <a:pt x="21600" y="17865"/>
                    </a:lnTo>
                    <a:lnTo>
                      <a:pt x="21165" y="17656"/>
                    </a:lnTo>
                    <a:lnTo>
                      <a:pt x="20592" y="17470"/>
                    </a:lnTo>
                    <a:lnTo>
                      <a:pt x="20088" y="17029"/>
                    </a:lnTo>
                    <a:lnTo>
                      <a:pt x="19653" y="16681"/>
                    </a:lnTo>
                    <a:lnTo>
                      <a:pt x="19195" y="16241"/>
                    </a:lnTo>
                    <a:lnTo>
                      <a:pt x="18920" y="15962"/>
                    </a:lnTo>
                    <a:lnTo>
                      <a:pt x="18576" y="15498"/>
                    </a:lnTo>
                    <a:lnTo>
                      <a:pt x="18576" y="15057"/>
                    </a:lnTo>
                    <a:lnTo>
                      <a:pt x="18485" y="14756"/>
                    </a:lnTo>
                    <a:lnTo>
                      <a:pt x="18256" y="14199"/>
                    </a:lnTo>
                    <a:lnTo>
                      <a:pt x="17912" y="13526"/>
                    </a:lnTo>
                    <a:lnTo>
                      <a:pt x="17523" y="13016"/>
                    </a:lnTo>
                    <a:lnTo>
                      <a:pt x="16973" y="12436"/>
                    </a:lnTo>
                    <a:lnTo>
                      <a:pt x="16355" y="12041"/>
                    </a:lnTo>
                    <a:lnTo>
                      <a:pt x="16011" y="11832"/>
                    </a:lnTo>
                    <a:lnTo>
                      <a:pt x="15690" y="11716"/>
                    </a:lnTo>
                    <a:lnTo>
                      <a:pt x="15232" y="11716"/>
                    </a:lnTo>
                    <a:lnTo>
                      <a:pt x="14843" y="11716"/>
                    </a:lnTo>
                    <a:lnTo>
                      <a:pt x="15461" y="11252"/>
                    </a:lnTo>
                    <a:lnTo>
                      <a:pt x="16126" y="10858"/>
                    </a:lnTo>
                    <a:lnTo>
                      <a:pt x="16973" y="10649"/>
                    </a:lnTo>
                    <a:lnTo>
                      <a:pt x="17798" y="10417"/>
                    </a:lnTo>
                    <a:lnTo>
                      <a:pt x="18806" y="10301"/>
                    </a:lnTo>
                    <a:lnTo>
                      <a:pt x="19653" y="10301"/>
                    </a:lnTo>
                    <a:lnTo>
                      <a:pt x="20478" y="10417"/>
                    </a:lnTo>
                    <a:lnTo>
                      <a:pt x="21256" y="10533"/>
                    </a:lnTo>
                    <a:lnTo>
                      <a:pt x="20707" y="9837"/>
                    </a:lnTo>
                    <a:lnTo>
                      <a:pt x="19859" y="9234"/>
                    </a:lnTo>
                    <a:lnTo>
                      <a:pt x="18806" y="8538"/>
                    </a:lnTo>
                    <a:lnTo>
                      <a:pt x="17637" y="8144"/>
                    </a:lnTo>
                    <a:lnTo>
                      <a:pt x="16973" y="8027"/>
                    </a:lnTo>
                    <a:lnTo>
                      <a:pt x="16355" y="7935"/>
                    </a:lnTo>
                    <a:lnTo>
                      <a:pt x="15805" y="7935"/>
                    </a:lnTo>
                    <a:lnTo>
                      <a:pt x="15118" y="8027"/>
                    </a:lnTo>
                    <a:lnTo>
                      <a:pt x="14614" y="8144"/>
                    </a:lnTo>
                    <a:lnTo>
                      <a:pt x="14064" y="8422"/>
                    </a:lnTo>
                    <a:lnTo>
                      <a:pt x="13606" y="8886"/>
                    </a:lnTo>
                    <a:lnTo>
                      <a:pt x="13217" y="9327"/>
                    </a:lnTo>
                    <a:lnTo>
                      <a:pt x="13606" y="8538"/>
                    </a:lnTo>
                    <a:lnTo>
                      <a:pt x="13950" y="7935"/>
                    </a:lnTo>
                    <a:lnTo>
                      <a:pt x="14293" y="7123"/>
                    </a:lnTo>
                    <a:lnTo>
                      <a:pt x="14499" y="6519"/>
                    </a:lnTo>
                    <a:lnTo>
                      <a:pt x="14614" y="5823"/>
                    </a:lnTo>
                    <a:lnTo>
                      <a:pt x="14614" y="5220"/>
                    </a:lnTo>
                    <a:lnTo>
                      <a:pt x="14408" y="4524"/>
                    </a:lnTo>
                    <a:lnTo>
                      <a:pt x="14064" y="3898"/>
                    </a:lnTo>
                    <a:lnTo>
                      <a:pt x="13606" y="3225"/>
                    </a:lnTo>
                    <a:lnTo>
                      <a:pt x="13331" y="2598"/>
                    </a:lnTo>
                    <a:lnTo>
                      <a:pt x="13102" y="2042"/>
                    </a:lnTo>
                    <a:lnTo>
                      <a:pt x="12896" y="1485"/>
                    </a:lnTo>
                    <a:lnTo>
                      <a:pt x="12781" y="1090"/>
                    </a:lnTo>
                    <a:lnTo>
                      <a:pt x="12667" y="626"/>
                    </a:lnTo>
                    <a:lnTo>
                      <a:pt x="12667" y="278"/>
                    </a:lnTo>
                    <a:lnTo>
                      <a:pt x="12667" y="0"/>
                    </a:lnTo>
                    <a:lnTo>
                      <a:pt x="12163" y="394"/>
                    </a:lnTo>
                    <a:lnTo>
                      <a:pt x="11728" y="974"/>
                    </a:lnTo>
                    <a:lnTo>
                      <a:pt x="11155" y="1601"/>
                    </a:lnTo>
                    <a:lnTo>
                      <a:pt x="10766" y="2390"/>
                    </a:lnTo>
                    <a:lnTo>
                      <a:pt x="10330" y="3109"/>
                    </a:lnTo>
                    <a:lnTo>
                      <a:pt x="10101" y="3898"/>
                    </a:lnTo>
                    <a:lnTo>
                      <a:pt x="9987" y="4524"/>
                    </a:lnTo>
                    <a:lnTo>
                      <a:pt x="10101" y="5220"/>
                    </a:lnTo>
                    <a:lnTo>
                      <a:pt x="10216" y="5823"/>
                    </a:lnTo>
                    <a:lnTo>
                      <a:pt x="10330" y="6403"/>
                    </a:lnTo>
                    <a:lnTo>
                      <a:pt x="10330" y="6914"/>
                    </a:lnTo>
                    <a:lnTo>
                      <a:pt x="10216" y="7471"/>
                    </a:lnTo>
                    <a:lnTo>
                      <a:pt x="10101" y="7935"/>
                    </a:lnTo>
                    <a:lnTo>
                      <a:pt x="9872" y="8329"/>
                    </a:lnTo>
                    <a:lnTo>
                      <a:pt x="9643" y="8654"/>
                    </a:lnTo>
                    <a:lnTo>
                      <a:pt x="9368" y="9002"/>
                    </a:lnTo>
                    <a:close/>
                  </a:path>
                </a:pathLst>
              </a:custGeom>
              <a:solidFill>
                <a:srgbClr val="00800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>
                <a:outerShdw dist="107763" dir="2700000" algn="ctr" rotWithShape="0">
                  <a:srgbClr val="808080"/>
                </a:outerShdw>
              </a:effectLst>
            </p:spPr>
            <p:txBody>
              <a:bodyPr/>
              <a:lstStyle/>
              <a:p>
                <a:endParaRPr lang="th-TH"/>
              </a:p>
            </p:txBody>
          </p:sp>
        </p:grpSp>
      </p:grpSp>
      <p:sp>
        <p:nvSpPr>
          <p:cNvPr id="9234" name="Rectangle 18"/>
          <p:cNvSpPr>
            <a:spLocks noChangeArrowheads="1"/>
          </p:cNvSpPr>
          <p:nvPr/>
        </p:nvSpPr>
        <p:spPr bwMode="auto">
          <a:xfrm>
            <a:off x="1476375" y="1341438"/>
            <a:ext cx="6191250" cy="265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r>
              <a:rPr lang="en-US" b="1">
                <a:solidFill>
                  <a:srgbClr val="0000FF"/>
                </a:solidFill>
              </a:rPr>
              <a:t>- </a:t>
            </a:r>
            <a:r>
              <a:rPr lang="th-TH" b="1">
                <a:solidFill>
                  <a:srgbClr val="0000FF"/>
                </a:solidFill>
              </a:rPr>
              <a:t>มีกัญชาไว้ในครอบครองเพื่อจำหน่าย โทษจำคุกตั้งแต่ </a:t>
            </a:r>
            <a:r>
              <a:rPr lang="en-US" b="1">
                <a:solidFill>
                  <a:srgbClr val="0000FF"/>
                </a:solidFill>
              </a:rPr>
              <a:t>2-15 </a:t>
            </a:r>
            <a:r>
              <a:rPr lang="th-TH" b="1">
                <a:solidFill>
                  <a:srgbClr val="0000FF"/>
                </a:solidFill>
              </a:rPr>
              <a:t>ปี และปรับตั้งแต่ </a:t>
            </a:r>
            <a:r>
              <a:rPr lang="en-US" b="1">
                <a:solidFill>
                  <a:srgbClr val="0000FF"/>
                </a:solidFill>
              </a:rPr>
              <a:t>20,000-150,000 </a:t>
            </a:r>
            <a:r>
              <a:rPr lang="th-TH" b="1">
                <a:solidFill>
                  <a:srgbClr val="0000FF"/>
                </a:solidFill>
              </a:rPr>
              <a:t>บาท</a:t>
            </a:r>
            <a:r>
              <a:rPr lang="en-US" b="1">
                <a:solidFill>
                  <a:srgbClr val="0000FF"/>
                </a:solidFill>
              </a:rPr>
              <a:t/>
            </a:r>
            <a:br>
              <a:rPr lang="en-US" b="1">
                <a:solidFill>
                  <a:srgbClr val="0000FF"/>
                </a:solidFill>
              </a:rPr>
            </a:br>
            <a:r>
              <a:rPr lang="en-US" b="1">
                <a:solidFill>
                  <a:srgbClr val="0000FF"/>
                </a:solidFill>
              </a:rPr>
              <a:t>- </a:t>
            </a:r>
            <a:r>
              <a:rPr lang="th-TH" b="1">
                <a:solidFill>
                  <a:srgbClr val="0000FF"/>
                </a:solidFill>
              </a:rPr>
              <a:t>ผู้ใดเสพกัญชา จำคุกไม่เกิน </a:t>
            </a:r>
            <a:r>
              <a:rPr lang="en-US" b="1">
                <a:solidFill>
                  <a:srgbClr val="0000FF"/>
                </a:solidFill>
              </a:rPr>
              <a:t>1 </a:t>
            </a:r>
            <a:r>
              <a:rPr lang="th-TH" b="1">
                <a:solidFill>
                  <a:srgbClr val="0000FF"/>
                </a:solidFill>
              </a:rPr>
              <a:t>ปี และปรับไม่เกิน </a:t>
            </a:r>
            <a:r>
              <a:rPr lang="en-US" b="1">
                <a:solidFill>
                  <a:srgbClr val="0000FF"/>
                </a:solidFill>
              </a:rPr>
              <a:t>10,000 </a:t>
            </a:r>
            <a:r>
              <a:rPr lang="th-TH" b="1">
                <a:solidFill>
                  <a:srgbClr val="0000FF"/>
                </a:solidFill>
              </a:rPr>
              <a:t>บาท</a:t>
            </a:r>
            <a:r>
              <a:rPr lang="en-US" b="1">
                <a:solidFill>
                  <a:srgbClr val="0000FF"/>
                </a:solidFill>
              </a:rPr>
              <a:t/>
            </a:r>
            <a:br>
              <a:rPr lang="en-US" b="1">
                <a:solidFill>
                  <a:srgbClr val="0000FF"/>
                </a:solidFill>
              </a:rPr>
            </a:br>
            <a:r>
              <a:rPr lang="en-US" b="1">
                <a:solidFill>
                  <a:srgbClr val="0000FF"/>
                </a:solidFill>
              </a:rPr>
              <a:t>- </a:t>
            </a:r>
            <a:r>
              <a:rPr lang="th-TH" b="1">
                <a:solidFill>
                  <a:srgbClr val="0000FF"/>
                </a:solidFill>
              </a:rPr>
              <a:t>มีกัญชาไว้ในครอบครอง โทษจำคุกไม่เกิน </a:t>
            </a:r>
            <a:r>
              <a:rPr lang="en-US" b="1">
                <a:solidFill>
                  <a:srgbClr val="0000FF"/>
                </a:solidFill>
              </a:rPr>
              <a:t>5 </a:t>
            </a:r>
            <a:r>
              <a:rPr lang="th-TH" b="1">
                <a:solidFill>
                  <a:srgbClr val="0000FF"/>
                </a:solidFill>
              </a:rPr>
              <a:t>ปี และปรับไม่เกิน </a:t>
            </a:r>
            <a:r>
              <a:rPr lang="en-US" b="1">
                <a:solidFill>
                  <a:srgbClr val="0000FF"/>
                </a:solidFill>
              </a:rPr>
              <a:t>50,000 </a:t>
            </a:r>
            <a:r>
              <a:rPr lang="th-TH" b="1">
                <a:solidFill>
                  <a:srgbClr val="0000FF"/>
                </a:solidFill>
              </a:rPr>
              <a:t>บาท</a:t>
            </a:r>
            <a:r>
              <a:rPr lang="en-US" b="1">
                <a:solidFill>
                  <a:srgbClr val="0000FF"/>
                </a:solidFill>
              </a:rPr>
              <a:t> </a:t>
            </a:r>
          </a:p>
        </p:txBody>
      </p:sp>
      <p:pic>
        <p:nvPicPr>
          <p:cNvPr id="9235" name="Picture 19" descr="drug1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0" y="3789363"/>
            <a:ext cx="2303463" cy="1511300"/>
          </a:xfrm>
          <a:prstGeom prst="rect">
            <a:avLst/>
          </a:prstGeom>
          <a:noFill/>
        </p:spPr>
      </p:pic>
      <p:sp>
        <p:nvSpPr>
          <p:cNvPr id="9236" name="Oval 20"/>
          <p:cNvSpPr>
            <a:spLocks noChangeArrowheads="1"/>
          </p:cNvSpPr>
          <p:nvPr/>
        </p:nvSpPr>
        <p:spPr bwMode="auto">
          <a:xfrm>
            <a:off x="2843213" y="333375"/>
            <a:ext cx="792162" cy="647700"/>
          </a:xfrm>
          <a:prstGeom prst="ellipse">
            <a:avLst/>
          </a:prstGeom>
          <a:gradFill rotWithShape="1">
            <a:gsLst>
              <a:gs pos="0">
                <a:srgbClr val="FF0000"/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th-TH"/>
          </a:p>
        </p:txBody>
      </p:sp>
      <p:sp>
        <p:nvSpPr>
          <p:cNvPr id="9237" name="Oval 21"/>
          <p:cNvSpPr>
            <a:spLocks noChangeArrowheads="1"/>
          </p:cNvSpPr>
          <p:nvPr/>
        </p:nvSpPr>
        <p:spPr bwMode="auto">
          <a:xfrm>
            <a:off x="1979613" y="4797425"/>
            <a:ext cx="792162" cy="647700"/>
          </a:xfrm>
          <a:prstGeom prst="ellipse">
            <a:avLst/>
          </a:prstGeom>
          <a:gradFill rotWithShape="1">
            <a:gsLst>
              <a:gs pos="0">
                <a:srgbClr val="FF0000"/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th-TH"/>
          </a:p>
        </p:txBody>
      </p:sp>
      <p:sp>
        <p:nvSpPr>
          <p:cNvPr id="9238" name="Oval 22"/>
          <p:cNvSpPr>
            <a:spLocks noChangeArrowheads="1"/>
          </p:cNvSpPr>
          <p:nvPr/>
        </p:nvSpPr>
        <p:spPr bwMode="auto">
          <a:xfrm>
            <a:off x="7812088" y="4797425"/>
            <a:ext cx="792162" cy="647700"/>
          </a:xfrm>
          <a:prstGeom prst="ellipse">
            <a:avLst/>
          </a:prstGeom>
          <a:gradFill rotWithShape="1">
            <a:gsLst>
              <a:gs pos="0">
                <a:srgbClr val="FF0000"/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th-TH"/>
          </a:p>
        </p:txBody>
      </p:sp>
      <p:sp>
        <p:nvSpPr>
          <p:cNvPr id="9239" name="Oval 23"/>
          <p:cNvSpPr>
            <a:spLocks noChangeArrowheads="1"/>
          </p:cNvSpPr>
          <p:nvPr/>
        </p:nvSpPr>
        <p:spPr bwMode="auto">
          <a:xfrm>
            <a:off x="7019925" y="2205038"/>
            <a:ext cx="792163" cy="647700"/>
          </a:xfrm>
          <a:prstGeom prst="ellipse">
            <a:avLst/>
          </a:prstGeom>
          <a:gradFill rotWithShape="1">
            <a:gsLst>
              <a:gs pos="0">
                <a:srgbClr val="FF0000"/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th-TH"/>
          </a:p>
        </p:txBody>
      </p:sp>
      <p:sp>
        <p:nvSpPr>
          <p:cNvPr id="9240" name="Oval 24"/>
          <p:cNvSpPr>
            <a:spLocks noChangeArrowheads="1"/>
          </p:cNvSpPr>
          <p:nvPr/>
        </p:nvSpPr>
        <p:spPr bwMode="auto">
          <a:xfrm>
            <a:off x="8027988" y="3429000"/>
            <a:ext cx="792162" cy="647700"/>
          </a:xfrm>
          <a:prstGeom prst="ellipse">
            <a:avLst/>
          </a:prstGeom>
          <a:gradFill rotWithShape="1">
            <a:gsLst>
              <a:gs pos="0">
                <a:srgbClr val="FF0000"/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th-TH"/>
          </a:p>
        </p:txBody>
      </p:sp>
      <p:sp>
        <p:nvSpPr>
          <p:cNvPr id="9241" name="Oval 25"/>
          <p:cNvSpPr>
            <a:spLocks noChangeArrowheads="1"/>
          </p:cNvSpPr>
          <p:nvPr/>
        </p:nvSpPr>
        <p:spPr bwMode="auto">
          <a:xfrm>
            <a:off x="3563938" y="4581525"/>
            <a:ext cx="792162" cy="647700"/>
          </a:xfrm>
          <a:prstGeom prst="ellipse">
            <a:avLst/>
          </a:prstGeom>
          <a:gradFill rotWithShape="1">
            <a:gsLst>
              <a:gs pos="0">
                <a:srgbClr val="FF0000"/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th-TH"/>
          </a:p>
        </p:txBody>
      </p:sp>
      <p:sp>
        <p:nvSpPr>
          <p:cNvPr id="9242" name="Oval 26"/>
          <p:cNvSpPr>
            <a:spLocks noChangeArrowheads="1"/>
          </p:cNvSpPr>
          <p:nvPr/>
        </p:nvSpPr>
        <p:spPr bwMode="auto">
          <a:xfrm>
            <a:off x="4932363" y="333375"/>
            <a:ext cx="792162" cy="647700"/>
          </a:xfrm>
          <a:prstGeom prst="ellipse">
            <a:avLst/>
          </a:prstGeom>
          <a:gradFill rotWithShape="1">
            <a:gsLst>
              <a:gs pos="0">
                <a:srgbClr val="FF0000"/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th-TH"/>
          </a:p>
        </p:txBody>
      </p:sp>
      <p:sp>
        <p:nvSpPr>
          <p:cNvPr id="9243" name="Oval 27"/>
          <p:cNvSpPr>
            <a:spLocks noChangeArrowheads="1"/>
          </p:cNvSpPr>
          <p:nvPr/>
        </p:nvSpPr>
        <p:spPr bwMode="auto">
          <a:xfrm>
            <a:off x="1042988" y="333375"/>
            <a:ext cx="792162" cy="647700"/>
          </a:xfrm>
          <a:prstGeom prst="ellipse">
            <a:avLst/>
          </a:prstGeom>
          <a:gradFill rotWithShape="1">
            <a:gsLst>
              <a:gs pos="0">
                <a:srgbClr val="FF0000"/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th-TH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3000"/>
                                        <p:tgtEl>
                                          <p:spTgt spid="9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8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0" dur="3000"/>
                                        <p:tgtEl>
                                          <p:spTgt spid="9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8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3" dur="3000"/>
                                        <p:tgtEl>
                                          <p:spTgt spid="9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8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6" dur="3000"/>
                                        <p:tgtEl>
                                          <p:spTgt spid="9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1" presetClass="entr" presetSubtype="8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9" dur="3000"/>
                                        <p:tgtEl>
                                          <p:spTgt spid="9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1" presetClass="entr" presetSubtype="8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22" dur="3000"/>
                                        <p:tgtEl>
                                          <p:spTgt spid="9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1" presetClass="entr" presetSubtype="8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25" dur="3000"/>
                                        <p:tgtEl>
                                          <p:spTgt spid="9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1" presetClass="entr" presetSubtype="8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28" dur="3000"/>
                                        <p:tgtEl>
                                          <p:spTgt spid="9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1" presetClass="entr" presetSubtype="8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31" dur="3000"/>
                                        <p:tgtEl>
                                          <p:spTgt spid="9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36" grpId="0" animBg="1"/>
      <p:bldP spid="9237" grpId="0" animBg="1"/>
      <p:bldP spid="9238" grpId="0" animBg="1"/>
      <p:bldP spid="9239" grpId="0" animBg="1"/>
      <p:bldP spid="9240" grpId="0" animBg="1"/>
      <p:bldP spid="9241" grpId="0" animBg="1"/>
      <p:bldP spid="9242" grpId="0" animBg="1"/>
      <p:bldP spid="924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44" name="Group 4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sp>
          <p:nvSpPr>
            <p:cNvPr id="10245" name="Rectangle 5"/>
            <p:cNvSpPr>
              <a:spLocks noChangeArrowheads="1"/>
            </p:cNvSpPr>
            <p:nvPr/>
          </p:nvSpPr>
          <p:spPr bwMode="auto">
            <a:xfrm>
              <a:off x="0" y="0"/>
              <a:ext cx="5760" cy="4320"/>
            </a:xfrm>
            <a:prstGeom prst="rect">
              <a:avLst/>
            </a:prstGeom>
            <a:noFill/>
            <a:ln w="190500">
              <a:solidFill>
                <a:srgbClr val="FF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th-TH"/>
            </a:p>
          </p:txBody>
        </p:sp>
        <p:sp>
          <p:nvSpPr>
            <p:cNvPr id="10246" name="Rectangle 6"/>
            <p:cNvSpPr>
              <a:spLocks noChangeArrowheads="1"/>
            </p:cNvSpPr>
            <p:nvPr/>
          </p:nvSpPr>
          <p:spPr bwMode="auto">
            <a:xfrm>
              <a:off x="81" y="81"/>
              <a:ext cx="5588" cy="4120"/>
            </a:xfrm>
            <a:prstGeom prst="rect">
              <a:avLst/>
            </a:prstGeom>
            <a:noFill/>
            <a:ln w="190500">
              <a:solidFill>
                <a:schemeClr val="bg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th-TH"/>
            </a:p>
          </p:txBody>
        </p:sp>
        <p:sp>
          <p:nvSpPr>
            <p:cNvPr id="10247" name="Rectangle 7"/>
            <p:cNvSpPr>
              <a:spLocks noChangeArrowheads="1"/>
            </p:cNvSpPr>
            <p:nvPr/>
          </p:nvSpPr>
          <p:spPr bwMode="auto">
            <a:xfrm>
              <a:off x="178" y="172"/>
              <a:ext cx="5381" cy="3906"/>
            </a:xfrm>
            <a:prstGeom prst="rect">
              <a:avLst/>
            </a:prstGeom>
            <a:noFill/>
            <a:ln w="190500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th-TH"/>
            </a:p>
          </p:txBody>
        </p:sp>
      </p:grpSp>
      <p:pic>
        <p:nvPicPr>
          <p:cNvPr id="10248" name="Picture 8" descr="c1-drug0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71550" y="1484313"/>
            <a:ext cx="2592388" cy="2089150"/>
          </a:xfrm>
          <a:prstGeom prst="rect">
            <a:avLst/>
          </a:prstGeom>
          <a:noFill/>
        </p:spPr>
      </p:pic>
      <p:pic>
        <p:nvPicPr>
          <p:cNvPr id="10249" name="Picture 9" descr="2032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16463" y="2565400"/>
            <a:ext cx="2879725" cy="2193925"/>
          </a:xfrm>
          <a:prstGeom prst="rect">
            <a:avLst/>
          </a:prstGeom>
          <a:noFill/>
        </p:spPr>
      </p:pic>
      <p:sp>
        <p:nvSpPr>
          <p:cNvPr id="10250" name="WordArt 10"/>
          <p:cNvSpPr>
            <a:spLocks noChangeArrowheads="1" noChangeShapeType="1" noTextEdit="1"/>
          </p:cNvSpPr>
          <p:nvPr/>
        </p:nvSpPr>
        <p:spPr bwMode="auto">
          <a:xfrm>
            <a:off x="1116013" y="3860800"/>
            <a:ext cx="2159000" cy="6477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th-TH" sz="3600" kern="1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B2B2B2">
                    <a:alpha val="50000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Arial Black"/>
              </a:rPr>
              <a:t>สารระเหย</a:t>
            </a:r>
          </a:p>
        </p:txBody>
      </p:sp>
      <p:sp>
        <p:nvSpPr>
          <p:cNvPr id="10251" name="WordArt 11"/>
          <p:cNvSpPr>
            <a:spLocks noChangeArrowheads="1" noChangeShapeType="1" noTextEdit="1"/>
          </p:cNvSpPr>
          <p:nvPr/>
        </p:nvSpPr>
        <p:spPr bwMode="auto">
          <a:xfrm>
            <a:off x="5292725" y="5229225"/>
            <a:ext cx="1943100" cy="6477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th-TH" sz="3600" kern="1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B2B2B2">
                    <a:alpha val="50000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Arial Black"/>
              </a:rPr>
              <a:t>ยาเสพติด</a:t>
            </a:r>
          </a:p>
        </p:txBody>
      </p:sp>
      <p:sp>
        <p:nvSpPr>
          <p:cNvPr id="10252" name="Oval 12"/>
          <p:cNvSpPr>
            <a:spLocks noChangeArrowheads="1"/>
          </p:cNvSpPr>
          <p:nvPr/>
        </p:nvSpPr>
        <p:spPr bwMode="auto">
          <a:xfrm>
            <a:off x="2987675" y="5300663"/>
            <a:ext cx="792163" cy="647700"/>
          </a:xfrm>
          <a:prstGeom prst="ellipse">
            <a:avLst/>
          </a:prstGeom>
          <a:gradFill rotWithShape="1">
            <a:gsLst>
              <a:gs pos="0">
                <a:srgbClr val="FF0000"/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th-TH"/>
          </a:p>
        </p:txBody>
      </p:sp>
      <p:sp>
        <p:nvSpPr>
          <p:cNvPr id="10253" name="Oval 13"/>
          <p:cNvSpPr>
            <a:spLocks noChangeArrowheads="1"/>
          </p:cNvSpPr>
          <p:nvPr/>
        </p:nvSpPr>
        <p:spPr bwMode="auto">
          <a:xfrm>
            <a:off x="971550" y="5084763"/>
            <a:ext cx="792163" cy="647700"/>
          </a:xfrm>
          <a:prstGeom prst="ellipse">
            <a:avLst/>
          </a:prstGeom>
          <a:gradFill rotWithShape="1">
            <a:gsLst>
              <a:gs pos="0">
                <a:srgbClr val="FF0000"/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th-TH"/>
          </a:p>
        </p:txBody>
      </p:sp>
      <p:sp>
        <p:nvSpPr>
          <p:cNvPr id="10254" name="Oval 14"/>
          <p:cNvSpPr>
            <a:spLocks noChangeArrowheads="1"/>
          </p:cNvSpPr>
          <p:nvPr/>
        </p:nvSpPr>
        <p:spPr bwMode="auto">
          <a:xfrm>
            <a:off x="4643438" y="765175"/>
            <a:ext cx="792162" cy="647700"/>
          </a:xfrm>
          <a:prstGeom prst="ellipse">
            <a:avLst/>
          </a:prstGeom>
          <a:gradFill rotWithShape="1">
            <a:gsLst>
              <a:gs pos="0">
                <a:srgbClr val="FF0000"/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th-TH"/>
          </a:p>
        </p:txBody>
      </p:sp>
      <p:sp>
        <p:nvSpPr>
          <p:cNvPr id="10255" name="Oval 15"/>
          <p:cNvSpPr>
            <a:spLocks noChangeArrowheads="1"/>
          </p:cNvSpPr>
          <p:nvPr/>
        </p:nvSpPr>
        <p:spPr bwMode="auto">
          <a:xfrm>
            <a:off x="1908175" y="404813"/>
            <a:ext cx="792163" cy="647700"/>
          </a:xfrm>
          <a:prstGeom prst="ellipse">
            <a:avLst/>
          </a:prstGeom>
          <a:gradFill rotWithShape="1">
            <a:gsLst>
              <a:gs pos="0">
                <a:srgbClr val="FF0000"/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th-TH"/>
          </a:p>
        </p:txBody>
      </p:sp>
      <p:sp>
        <p:nvSpPr>
          <p:cNvPr id="10256" name="Oval 16"/>
          <p:cNvSpPr>
            <a:spLocks noChangeArrowheads="1"/>
          </p:cNvSpPr>
          <p:nvPr/>
        </p:nvSpPr>
        <p:spPr bwMode="auto">
          <a:xfrm>
            <a:off x="6948488" y="1557338"/>
            <a:ext cx="792162" cy="647700"/>
          </a:xfrm>
          <a:prstGeom prst="ellipse">
            <a:avLst/>
          </a:prstGeom>
          <a:gradFill rotWithShape="1">
            <a:gsLst>
              <a:gs pos="0">
                <a:srgbClr val="FF0000"/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th-TH"/>
          </a:p>
        </p:txBody>
      </p:sp>
      <p:sp>
        <p:nvSpPr>
          <p:cNvPr id="10257" name="Oval 17"/>
          <p:cNvSpPr>
            <a:spLocks noChangeArrowheads="1"/>
          </p:cNvSpPr>
          <p:nvPr/>
        </p:nvSpPr>
        <p:spPr bwMode="auto">
          <a:xfrm>
            <a:off x="3924300" y="1773238"/>
            <a:ext cx="792163" cy="647700"/>
          </a:xfrm>
          <a:prstGeom prst="ellipse">
            <a:avLst/>
          </a:prstGeom>
          <a:gradFill rotWithShape="1">
            <a:gsLst>
              <a:gs pos="0">
                <a:srgbClr val="FF0000"/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th-TH"/>
          </a:p>
        </p:txBody>
      </p:sp>
      <p:sp>
        <p:nvSpPr>
          <p:cNvPr id="10258" name="Oval 18"/>
          <p:cNvSpPr>
            <a:spLocks noChangeArrowheads="1"/>
          </p:cNvSpPr>
          <p:nvPr/>
        </p:nvSpPr>
        <p:spPr bwMode="auto">
          <a:xfrm>
            <a:off x="7667625" y="5373688"/>
            <a:ext cx="792163" cy="647700"/>
          </a:xfrm>
          <a:prstGeom prst="ellipse">
            <a:avLst/>
          </a:prstGeom>
          <a:gradFill rotWithShape="1">
            <a:gsLst>
              <a:gs pos="0">
                <a:srgbClr val="FF0000"/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th-TH"/>
          </a:p>
        </p:txBody>
      </p:sp>
      <p:sp>
        <p:nvSpPr>
          <p:cNvPr id="10259" name="Oval 19"/>
          <p:cNvSpPr>
            <a:spLocks noChangeArrowheads="1"/>
          </p:cNvSpPr>
          <p:nvPr/>
        </p:nvSpPr>
        <p:spPr bwMode="auto">
          <a:xfrm>
            <a:off x="3563938" y="3933825"/>
            <a:ext cx="792162" cy="647700"/>
          </a:xfrm>
          <a:prstGeom prst="ellipse">
            <a:avLst/>
          </a:prstGeom>
          <a:gradFill rotWithShape="1">
            <a:gsLst>
              <a:gs pos="0">
                <a:srgbClr val="FF0000"/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th-TH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5000"/>
                                        <p:tgtEl>
                                          <p:spTgt spid="10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4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0" dur="3000"/>
                                        <p:tgtEl>
                                          <p:spTgt spid="10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8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3" dur="3000"/>
                                        <p:tgtEl>
                                          <p:spTgt spid="10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8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6" dur="3000"/>
                                        <p:tgtEl>
                                          <p:spTgt spid="10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1" presetClass="entr" presetSubtype="8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9" dur="3000"/>
                                        <p:tgtEl>
                                          <p:spTgt spid="10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1" presetClass="entr" presetSubtype="8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22" dur="3000"/>
                                        <p:tgtEl>
                                          <p:spTgt spid="10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1" presetClass="entr" presetSubtype="8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25" dur="3000"/>
                                        <p:tgtEl>
                                          <p:spTgt spid="10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1" presetClass="entr" presetSubtype="8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28" dur="3000"/>
                                        <p:tgtEl>
                                          <p:spTgt spid="10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1" presetClass="entr" presetSubtype="8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31" dur="3000"/>
                                        <p:tgtEl>
                                          <p:spTgt spid="10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1" presetClass="entr" presetSubtype="8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34" dur="3000"/>
                                        <p:tgtEl>
                                          <p:spTgt spid="10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52" grpId="0" animBg="1"/>
      <p:bldP spid="10253" grpId="0" animBg="1"/>
      <p:bldP spid="10254" grpId="0" animBg="1"/>
      <p:bldP spid="10255" grpId="0" animBg="1"/>
      <p:bldP spid="10256" grpId="0" animBg="1"/>
      <p:bldP spid="10257" grpId="0" animBg="1"/>
      <p:bldP spid="10258" grpId="0" animBg="1"/>
      <p:bldP spid="1025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268" name="Group 4"/>
          <p:cNvGrpSpPr>
            <a:grpSpLocks/>
          </p:cNvGrpSpPr>
          <p:nvPr/>
        </p:nvGrpSpPr>
        <p:grpSpPr bwMode="auto">
          <a:xfrm>
            <a:off x="0" y="-100013"/>
            <a:ext cx="9144000" cy="7008813"/>
            <a:chOff x="0" y="-63"/>
            <a:chExt cx="5760" cy="4415"/>
          </a:xfrm>
        </p:grpSpPr>
        <p:grpSp>
          <p:nvGrpSpPr>
            <p:cNvPr id="11269" name="Group 5"/>
            <p:cNvGrpSpPr>
              <a:grpSpLocks/>
            </p:cNvGrpSpPr>
            <p:nvPr/>
          </p:nvGrpSpPr>
          <p:grpSpPr bwMode="auto">
            <a:xfrm rot="16007212">
              <a:off x="2466" y="1082"/>
              <a:ext cx="824" cy="5716"/>
              <a:chOff x="-69" y="-95"/>
              <a:chExt cx="824" cy="4388"/>
            </a:xfrm>
          </p:grpSpPr>
          <p:sp>
            <p:nvSpPr>
              <p:cNvPr id="11270" name="Freeform 6"/>
              <p:cNvSpPr>
                <a:spLocks/>
              </p:cNvSpPr>
              <p:nvPr/>
            </p:nvSpPr>
            <p:spPr bwMode="auto">
              <a:xfrm>
                <a:off x="-69" y="-58"/>
                <a:ext cx="532" cy="4351"/>
              </a:xfrm>
              <a:custGeom>
                <a:avLst/>
                <a:gdLst/>
                <a:ahLst/>
                <a:cxnLst>
                  <a:cxn ang="0">
                    <a:pos x="439" y="0"/>
                  </a:cxn>
                  <a:cxn ang="0">
                    <a:pos x="182" y="675"/>
                  </a:cxn>
                  <a:cxn ang="0">
                    <a:pos x="502" y="2348"/>
                  </a:cxn>
                  <a:cxn ang="0">
                    <a:pos x="0" y="4351"/>
                  </a:cxn>
                </a:cxnLst>
                <a:rect l="0" t="0" r="r" b="b"/>
                <a:pathLst>
                  <a:path w="532" h="4351">
                    <a:moveTo>
                      <a:pt x="439" y="0"/>
                    </a:moveTo>
                    <a:cubicBezTo>
                      <a:pt x="305" y="142"/>
                      <a:pt x="171" y="284"/>
                      <a:pt x="182" y="675"/>
                    </a:cubicBezTo>
                    <a:cubicBezTo>
                      <a:pt x="193" y="1066"/>
                      <a:pt x="532" y="1735"/>
                      <a:pt x="502" y="2348"/>
                    </a:cubicBezTo>
                    <a:cubicBezTo>
                      <a:pt x="472" y="2961"/>
                      <a:pt x="84" y="4017"/>
                      <a:pt x="0" y="4351"/>
                    </a:cubicBezTo>
                  </a:path>
                </a:pathLst>
              </a:custGeom>
              <a:noFill/>
              <a:ln w="88900">
                <a:solidFill>
                  <a:srgbClr val="FF0000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th-TH"/>
              </a:p>
            </p:txBody>
          </p:sp>
          <p:sp>
            <p:nvSpPr>
              <p:cNvPr id="11271" name="Freeform 7"/>
              <p:cNvSpPr>
                <a:spLocks/>
              </p:cNvSpPr>
              <p:nvPr/>
            </p:nvSpPr>
            <p:spPr bwMode="auto">
              <a:xfrm>
                <a:off x="78" y="-66"/>
                <a:ext cx="532" cy="4351"/>
              </a:xfrm>
              <a:custGeom>
                <a:avLst/>
                <a:gdLst/>
                <a:ahLst/>
                <a:cxnLst>
                  <a:cxn ang="0">
                    <a:pos x="439" y="0"/>
                  </a:cxn>
                  <a:cxn ang="0">
                    <a:pos x="182" y="675"/>
                  </a:cxn>
                  <a:cxn ang="0">
                    <a:pos x="502" y="2348"/>
                  </a:cxn>
                  <a:cxn ang="0">
                    <a:pos x="0" y="4351"/>
                  </a:cxn>
                </a:cxnLst>
                <a:rect l="0" t="0" r="r" b="b"/>
                <a:pathLst>
                  <a:path w="532" h="4351">
                    <a:moveTo>
                      <a:pt x="439" y="0"/>
                    </a:moveTo>
                    <a:cubicBezTo>
                      <a:pt x="305" y="142"/>
                      <a:pt x="171" y="284"/>
                      <a:pt x="182" y="675"/>
                    </a:cubicBezTo>
                    <a:cubicBezTo>
                      <a:pt x="193" y="1066"/>
                      <a:pt x="532" y="1735"/>
                      <a:pt x="502" y="2348"/>
                    </a:cubicBezTo>
                    <a:cubicBezTo>
                      <a:pt x="472" y="2961"/>
                      <a:pt x="84" y="4017"/>
                      <a:pt x="0" y="4351"/>
                    </a:cubicBezTo>
                  </a:path>
                </a:pathLst>
              </a:custGeom>
              <a:noFill/>
              <a:ln w="88900">
                <a:solidFill>
                  <a:srgbClr val="0000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th-TH"/>
              </a:p>
            </p:txBody>
          </p:sp>
          <p:sp>
            <p:nvSpPr>
              <p:cNvPr id="11272" name="Freeform 8"/>
              <p:cNvSpPr>
                <a:spLocks/>
              </p:cNvSpPr>
              <p:nvPr/>
            </p:nvSpPr>
            <p:spPr bwMode="auto">
              <a:xfrm>
                <a:off x="223" y="-95"/>
                <a:ext cx="532" cy="4351"/>
              </a:xfrm>
              <a:custGeom>
                <a:avLst/>
                <a:gdLst/>
                <a:ahLst/>
                <a:cxnLst>
                  <a:cxn ang="0">
                    <a:pos x="439" y="0"/>
                  </a:cxn>
                  <a:cxn ang="0">
                    <a:pos x="182" y="675"/>
                  </a:cxn>
                  <a:cxn ang="0">
                    <a:pos x="502" y="2348"/>
                  </a:cxn>
                  <a:cxn ang="0">
                    <a:pos x="0" y="4351"/>
                  </a:cxn>
                </a:cxnLst>
                <a:rect l="0" t="0" r="r" b="b"/>
                <a:pathLst>
                  <a:path w="532" h="4351">
                    <a:moveTo>
                      <a:pt x="439" y="0"/>
                    </a:moveTo>
                    <a:cubicBezTo>
                      <a:pt x="305" y="142"/>
                      <a:pt x="171" y="284"/>
                      <a:pt x="182" y="675"/>
                    </a:cubicBezTo>
                    <a:cubicBezTo>
                      <a:pt x="193" y="1066"/>
                      <a:pt x="532" y="1735"/>
                      <a:pt x="502" y="2348"/>
                    </a:cubicBezTo>
                    <a:cubicBezTo>
                      <a:pt x="472" y="2961"/>
                      <a:pt x="84" y="4017"/>
                      <a:pt x="0" y="4351"/>
                    </a:cubicBezTo>
                  </a:path>
                </a:pathLst>
              </a:custGeom>
              <a:noFill/>
              <a:ln w="88900">
                <a:solidFill>
                  <a:srgbClr val="FF0000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th-TH"/>
              </a:p>
            </p:txBody>
          </p:sp>
        </p:grpSp>
        <p:grpSp>
          <p:nvGrpSpPr>
            <p:cNvPr id="11273" name="Group 9"/>
            <p:cNvGrpSpPr>
              <a:grpSpLocks/>
            </p:cNvGrpSpPr>
            <p:nvPr/>
          </p:nvGrpSpPr>
          <p:grpSpPr bwMode="auto">
            <a:xfrm>
              <a:off x="113" y="-63"/>
              <a:ext cx="824" cy="4388"/>
              <a:chOff x="-69" y="-95"/>
              <a:chExt cx="824" cy="4388"/>
            </a:xfrm>
          </p:grpSpPr>
          <p:sp>
            <p:nvSpPr>
              <p:cNvPr id="11274" name="Freeform 10"/>
              <p:cNvSpPr>
                <a:spLocks/>
              </p:cNvSpPr>
              <p:nvPr/>
            </p:nvSpPr>
            <p:spPr bwMode="auto">
              <a:xfrm>
                <a:off x="-69" y="-58"/>
                <a:ext cx="532" cy="4351"/>
              </a:xfrm>
              <a:custGeom>
                <a:avLst/>
                <a:gdLst/>
                <a:ahLst/>
                <a:cxnLst>
                  <a:cxn ang="0">
                    <a:pos x="439" y="0"/>
                  </a:cxn>
                  <a:cxn ang="0">
                    <a:pos x="182" y="675"/>
                  </a:cxn>
                  <a:cxn ang="0">
                    <a:pos x="502" y="2348"/>
                  </a:cxn>
                  <a:cxn ang="0">
                    <a:pos x="0" y="4351"/>
                  </a:cxn>
                </a:cxnLst>
                <a:rect l="0" t="0" r="r" b="b"/>
                <a:pathLst>
                  <a:path w="532" h="4351">
                    <a:moveTo>
                      <a:pt x="439" y="0"/>
                    </a:moveTo>
                    <a:cubicBezTo>
                      <a:pt x="305" y="142"/>
                      <a:pt x="171" y="284"/>
                      <a:pt x="182" y="675"/>
                    </a:cubicBezTo>
                    <a:cubicBezTo>
                      <a:pt x="193" y="1066"/>
                      <a:pt x="532" y="1735"/>
                      <a:pt x="502" y="2348"/>
                    </a:cubicBezTo>
                    <a:cubicBezTo>
                      <a:pt x="472" y="2961"/>
                      <a:pt x="84" y="4017"/>
                      <a:pt x="0" y="4351"/>
                    </a:cubicBezTo>
                  </a:path>
                </a:pathLst>
              </a:custGeom>
              <a:noFill/>
              <a:ln w="88900">
                <a:solidFill>
                  <a:srgbClr val="FF0000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th-TH"/>
              </a:p>
            </p:txBody>
          </p:sp>
          <p:sp>
            <p:nvSpPr>
              <p:cNvPr id="11275" name="Freeform 11"/>
              <p:cNvSpPr>
                <a:spLocks/>
              </p:cNvSpPr>
              <p:nvPr/>
            </p:nvSpPr>
            <p:spPr bwMode="auto">
              <a:xfrm>
                <a:off x="78" y="-66"/>
                <a:ext cx="532" cy="4351"/>
              </a:xfrm>
              <a:custGeom>
                <a:avLst/>
                <a:gdLst/>
                <a:ahLst/>
                <a:cxnLst>
                  <a:cxn ang="0">
                    <a:pos x="439" y="0"/>
                  </a:cxn>
                  <a:cxn ang="0">
                    <a:pos x="182" y="675"/>
                  </a:cxn>
                  <a:cxn ang="0">
                    <a:pos x="502" y="2348"/>
                  </a:cxn>
                  <a:cxn ang="0">
                    <a:pos x="0" y="4351"/>
                  </a:cxn>
                </a:cxnLst>
                <a:rect l="0" t="0" r="r" b="b"/>
                <a:pathLst>
                  <a:path w="532" h="4351">
                    <a:moveTo>
                      <a:pt x="439" y="0"/>
                    </a:moveTo>
                    <a:cubicBezTo>
                      <a:pt x="305" y="142"/>
                      <a:pt x="171" y="284"/>
                      <a:pt x="182" y="675"/>
                    </a:cubicBezTo>
                    <a:cubicBezTo>
                      <a:pt x="193" y="1066"/>
                      <a:pt x="532" y="1735"/>
                      <a:pt x="502" y="2348"/>
                    </a:cubicBezTo>
                    <a:cubicBezTo>
                      <a:pt x="472" y="2961"/>
                      <a:pt x="84" y="4017"/>
                      <a:pt x="0" y="4351"/>
                    </a:cubicBezTo>
                  </a:path>
                </a:pathLst>
              </a:custGeom>
              <a:noFill/>
              <a:ln w="88900">
                <a:solidFill>
                  <a:srgbClr val="0000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th-TH"/>
              </a:p>
            </p:txBody>
          </p:sp>
          <p:sp>
            <p:nvSpPr>
              <p:cNvPr id="11276" name="Freeform 12"/>
              <p:cNvSpPr>
                <a:spLocks/>
              </p:cNvSpPr>
              <p:nvPr/>
            </p:nvSpPr>
            <p:spPr bwMode="auto">
              <a:xfrm>
                <a:off x="223" y="-95"/>
                <a:ext cx="532" cy="4351"/>
              </a:xfrm>
              <a:custGeom>
                <a:avLst/>
                <a:gdLst/>
                <a:ahLst/>
                <a:cxnLst>
                  <a:cxn ang="0">
                    <a:pos x="439" y="0"/>
                  </a:cxn>
                  <a:cxn ang="0">
                    <a:pos x="182" y="675"/>
                  </a:cxn>
                  <a:cxn ang="0">
                    <a:pos x="502" y="2348"/>
                  </a:cxn>
                  <a:cxn ang="0">
                    <a:pos x="0" y="4351"/>
                  </a:cxn>
                </a:cxnLst>
                <a:rect l="0" t="0" r="r" b="b"/>
                <a:pathLst>
                  <a:path w="532" h="4351">
                    <a:moveTo>
                      <a:pt x="439" y="0"/>
                    </a:moveTo>
                    <a:cubicBezTo>
                      <a:pt x="305" y="142"/>
                      <a:pt x="171" y="284"/>
                      <a:pt x="182" y="675"/>
                    </a:cubicBezTo>
                    <a:cubicBezTo>
                      <a:pt x="193" y="1066"/>
                      <a:pt x="532" y="1735"/>
                      <a:pt x="502" y="2348"/>
                    </a:cubicBezTo>
                    <a:cubicBezTo>
                      <a:pt x="472" y="2961"/>
                      <a:pt x="84" y="4017"/>
                      <a:pt x="0" y="4351"/>
                    </a:cubicBezTo>
                  </a:path>
                </a:pathLst>
              </a:custGeom>
              <a:noFill/>
              <a:ln w="88900">
                <a:solidFill>
                  <a:srgbClr val="FF0000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th-TH"/>
              </a:p>
            </p:txBody>
          </p:sp>
        </p:grpSp>
        <p:sp>
          <p:nvSpPr>
            <p:cNvPr id="11277" name="plant"/>
            <p:cNvSpPr>
              <a:spLocks noEditPoints="1" noChangeArrowheads="1"/>
            </p:cNvSpPr>
            <p:nvPr/>
          </p:nvSpPr>
          <p:spPr bwMode="auto">
            <a:xfrm>
              <a:off x="0" y="3406"/>
              <a:ext cx="817" cy="914"/>
            </a:xfrm>
            <a:custGeom>
              <a:avLst/>
              <a:gdLst>
                <a:gd name="T0" fmla="*/ 0 w 21600"/>
                <a:gd name="T1" fmla="*/ 0 h 21600"/>
                <a:gd name="T2" fmla="*/ 10800 w 21600"/>
                <a:gd name="T3" fmla="*/ 0 h 21600"/>
                <a:gd name="T4" fmla="*/ 21600 w 21600"/>
                <a:gd name="T5" fmla="*/ 0 h 21600"/>
                <a:gd name="T6" fmla="*/ 21600 w 21600"/>
                <a:gd name="T7" fmla="*/ 10800 h 21600"/>
                <a:gd name="T8" fmla="*/ 21600 w 21600"/>
                <a:gd name="T9" fmla="*/ 21600 h 21600"/>
                <a:gd name="T10" fmla="*/ 10800 w 21600"/>
                <a:gd name="T11" fmla="*/ 21600 h 21600"/>
                <a:gd name="T12" fmla="*/ 0 w 21600"/>
                <a:gd name="T13" fmla="*/ 21600 h 21600"/>
                <a:gd name="T14" fmla="*/ 0 w 21600"/>
                <a:gd name="T15" fmla="*/ 10800 h 21600"/>
                <a:gd name="T16" fmla="*/ 7100 w 21600"/>
                <a:gd name="T17" fmla="*/ 10092 h 21600"/>
                <a:gd name="T18" fmla="*/ 14545 w 21600"/>
                <a:gd name="T19" fmla="*/ 13573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9368" y="9002"/>
                  </a:moveTo>
                  <a:lnTo>
                    <a:pt x="9254" y="8422"/>
                  </a:lnTo>
                  <a:lnTo>
                    <a:pt x="9139" y="7935"/>
                  </a:lnTo>
                  <a:lnTo>
                    <a:pt x="8819" y="7355"/>
                  </a:lnTo>
                  <a:lnTo>
                    <a:pt x="8475" y="6728"/>
                  </a:lnTo>
                  <a:lnTo>
                    <a:pt x="8040" y="6287"/>
                  </a:lnTo>
                  <a:lnTo>
                    <a:pt x="7421" y="5707"/>
                  </a:lnTo>
                  <a:lnTo>
                    <a:pt x="6574" y="5429"/>
                  </a:lnTo>
                  <a:lnTo>
                    <a:pt x="5452" y="5313"/>
                  </a:lnTo>
                  <a:lnTo>
                    <a:pt x="4856" y="5220"/>
                  </a:lnTo>
                  <a:lnTo>
                    <a:pt x="4169" y="5220"/>
                  </a:lnTo>
                  <a:lnTo>
                    <a:pt x="3665" y="5104"/>
                  </a:lnTo>
                  <a:lnTo>
                    <a:pt x="3001" y="4872"/>
                  </a:lnTo>
                  <a:lnTo>
                    <a:pt x="2497" y="4756"/>
                  </a:lnTo>
                  <a:lnTo>
                    <a:pt x="2062" y="4408"/>
                  </a:lnTo>
                  <a:lnTo>
                    <a:pt x="1603" y="4083"/>
                  </a:lnTo>
                  <a:lnTo>
                    <a:pt x="1283" y="3689"/>
                  </a:lnTo>
                  <a:lnTo>
                    <a:pt x="1283" y="4315"/>
                  </a:lnTo>
                  <a:lnTo>
                    <a:pt x="1489" y="5104"/>
                  </a:lnTo>
                  <a:lnTo>
                    <a:pt x="1832" y="6055"/>
                  </a:lnTo>
                  <a:lnTo>
                    <a:pt x="2382" y="6914"/>
                  </a:lnTo>
                  <a:lnTo>
                    <a:pt x="2680" y="7471"/>
                  </a:lnTo>
                  <a:lnTo>
                    <a:pt x="3115" y="7935"/>
                  </a:lnTo>
                  <a:lnTo>
                    <a:pt x="3573" y="8213"/>
                  </a:lnTo>
                  <a:lnTo>
                    <a:pt x="4077" y="8654"/>
                  </a:lnTo>
                  <a:lnTo>
                    <a:pt x="4627" y="9002"/>
                  </a:lnTo>
                  <a:lnTo>
                    <a:pt x="5245" y="9234"/>
                  </a:lnTo>
                  <a:lnTo>
                    <a:pt x="6024" y="9443"/>
                  </a:lnTo>
                  <a:lnTo>
                    <a:pt x="6757" y="9628"/>
                  </a:lnTo>
                  <a:lnTo>
                    <a:pt x="5177" y="10069"/>
                  </a:lnTo>
                  <a:lnTo>
                    <a:pt x="3963" y="10649"/>
                  </a:lnTo>
                  <a:lnTo>
                    <a:pt x="3344" y="11044"/>
                  </a:lnTo>
                  <a:lnTo>
                    <a:pt x="2886" y="11600"/>
                  </a:lnTo>
                  <a:lnTo>
                    <a:pt x="2497" y="12041"/>
                  </a:lnTo>
                  <a:lnTo>
                    <a:pt x="1947" y="12343"/>
                  </a:lnTo>
                  <a:lnTo>
                    <a:pt x="1168" y="12668"/>
                  </a:lnTo>
                  <a:lnTo>
                    <a:pt x="0" y="12900"/>
                  </a:lnTo>
                  <a:lnTo>
                    <a:pt x="435" y="13248"/>
                  </a:lnTo>
                  <a:lnTo>
                    <a:pt x="779" y="13456"/>
                  </a:lnTo>
                  <a:lnTo>
                    <a:pt x="1283" y="13642"/>
                  </a:lnTo>
                  <a:lnTo>
                    <a:pt x="1718" y="13758"/>
                  </a:lnTo>
                  <a:lnTo>
                    <a:pt x="2680" y="13851"/>
                  </a:lnTo>
                  <a:lnTo>
                    <a:pt x="3573" y="13758"/>
                  </a:lnTo>
                  <a:lnTo>
                    <a:pt x="4512" y="13526"/>
                  </a:lnTo>
                  <a:lnTo>
                    <a:pt x="5360" y="13248"/>
                  </a:lnTo>
                  <a:lnTo>
                    <a:pt x="6139" y="12900"/>
                  </a:lnTo>
                  <a:lnTo>
                    <a:pt x="6757" y="12552"/>
                  </a:lnTo>
                  <a:lnTo>
                    <a:pt x="6459" y="13132"/>
                  </a:lnTo>
                  <a:lnTo>
                    <a:pt x="6139" y="13642"/>
                  </a:lnTo>
                  <a:lnTo>
                    <a:pt x="5910" y="14199"/>
                  </a:lnTo>
                  <a:lnTo>
                    <a:pt x="5681" y="14663"/>
                  </a:lnTo>
                  <a:lnTo>
                    <a:pt x="5681" y="15150"/>
                  </a:lnTo>
                  <a:lnTo>
                    <a:pt x="5681" y="15730"/>
                  </a:lnTo>
                  <a:lnTo>
                    <a:pt x="5681" y="16241"/>
                  </a:lnTo>
                  <a:lnTo>
                    <a:pt x="5795" y="16913"/>
                  </a:lnTo>
                  <a:lnTo>
                    <a:pt x="5910" y="17586"/>
                  </a:lnTo>
                  <a:lnTo>
                    <a:pt x="5910" y="18213"/>
                  </a:lnTo>
                  <a:lnTo>
                    <a:pt x="5795" y="18885"/>
                  </a:lnTo>
                  <a:lnTo>
                    <a:pt x="5566" y="19396"/>
                  </a:lnTo>
                  <a:lnTo>
                    <a:pt x="5245" y="19976"/>
                  </a:lnTo>
                  <a:lnTo>
                    <a:pt x="4971" y="20370"/>
                  </a:lnTo>
                  <a:lnTo>
                    <a:pt x="4512" y="20811"/>
                  </a:lnTo>
                  <a:lnTo>
                    <a:pt x="4077" y="21043"/>
                  </a:lnTo>
                  <a:lnTo>
                    <a:pt x="5177" y="20927"/>
                  </a:lnTo>
                  <a:lnTo>
                    <a:pt x="6253" y="20486"/>
                  </a:lnTo>
                  <a:lnTo>
                    <a:pt x="7421" y="19976"/>
                  </a:lnTo>
                  <a:lnTo>
                    <a:pt x="8361" y="19187"/>
                  </a:lnTo>
                  <a:lnTo>
                    <a:pt x="8819" y="18769"/>
                  </a:lnTo>
                  <a:lnTo>
                    <a:pt x="9139" y="18213"/>
                  </a:lnTo>
                  <a:lnTo>
                    <a:pt x="9437" y="17772"/>
                  </a:lnTo>
                  <a:lnTo>
                    <a:pt x="9643" y="17261"/>
                  </a:lnTo>
                  <a:lnTo>
                    <a:pt x="9872" y="16681"/>
                  </a:lnTo>
                  <a:lnTo>
                    <a:pt x="9872" y="16171"/>
                  </a:lnTo>
                  <a:lnTo>
                    <a:pt x="9872" y="15614"/>
                  </a:lnTo>
                  <a:lnTo>
                    <a:pt x="9758" y="15057"/>
                  </a:lnTo>
                  <a:lnTo>
                    <a:pt x="10216" y="15498"/>
                  </a:lnTo>
                  <a:lnTo>
                    <a:pt x="10537" y="16241"/>
                  </a:lnTo>
                  <a:lnTo>
                    <a:pt x="10834" y="17145"/>
                  </a:lnTo>
                  <a:lnTo>
                    <a:pt x="11041" y="18213"/>
                  </a:lnTo>
                  <a:lnTo>
                    <a:pt x="11155" y="19187"/>
                  </a:lnTo>
                  <a:lnTo>
                    <a:pt x="11155" y="20185"/>
                  </a:lnTo>
                  <a:lnTo>
                    <a:pt x="11155" y="20579"/>
                  </a:lnTo>
                  <a:lnTo>
                    <a:pt x="11041" y="21043"/>
                  </a:lnTo>
                  <a:lnTo>
                    <a:pt x="10926" y="21391"/>
                  </a:lnTo>
                  <a:lnTo>
                    <a:pt x="10766" y="21600"/>
                  </a:lnTo>
                  <a:lnTo>
                    <a:pt x="11499" y="21484"/>
                  </a:lnTo>
                  <a:lnTo>
                    <a:pt x="12323" y="21043"/>
                  </a:lnTo>
                  <a:lnTo>
                    <a:pt x="13102" y="20370"/>
                  </a:lnTo>
                  <a:lnTo>
                    <a:pt x="13606" y="19628"/>
                  </a:lnTo>
                  <a:lnTo>
                    <a:pt x="13950" y="19071"/>
                  </a:lnTo>
                  <a:lnTo>
                    <a:pt x="14064" y="18677"/>
                  </a:lnTo>
                  <a:lnTo>
                    <a:pt x="14179" y="18097"/>
                  </a:lnTo>
                  <a:lnTo>
                    <a:pt x="14293" y="17586"/>
                  </a:lnTo>
                  <a:lnTo>
                    <a:pt x="14179" y="16913"/>
                  </a:lnTo>
                  <a:lnTo>
                    <a:pt x="14064" y="16241"/>
                  </a:lnTo>
                  <a:lnTo>
                    <a:pt x="13835" y="15614"/>
                  </a:lnTo>
                  <a:lnTo>
                    <a:pt x="13560" y="14872"/>
                  </a:lnTo>
                  <a:lnTo>
                    <a:pt x="13950" y="14941"/>
                  </a:lnTo>
                  <a:lnTo>
                    <a:pt x="14408" y="15150"/>
                  </a:lnTo>
                  <a:lnTo>
                    <a:pt x="14843" y="15266"/>
                  </a:lnTo>
                  <a:lnTo>
                    <a:pt x="15232" y="15614"/>
                  </a:lnTo>
                  <a:lnTo>
                    <a:pt x="15576" y="15846"/>
                  </a:lnTo>
                  <a:lnTo>
                    <a:pt x="15897" y="16171"/>
                  </a:lnTo>
                  <a:lnTo>
                    <a:pt x="16126" y="16473"/>
                  </a:lnTo>
                  <a:lnTo>
                    <a:pt x="16240" y="16913"/>
                  </a:lnTo>
                  <a:lnTo>
                    <a:pt x="16515" y="17261"/>
                  </a:lnTo>
                  <a:lnTo>
                    <a:pt x="17088" y="17586"/>
                  </a:lnTo>
                  <a:lnTo>
                    <a:pt x="17798" y="17865"/>
                  </a:lnTo>
                  <a:lnTo>
                    <a:pt x="18576" y="18097"/>
                  </a:lnTo>
                  <a:lnTo>
                    <a:pt x="19424" y="18213"/>
                  </a:lnTo>
                  <a:lnTo>
                    <a:pt x="20317" y="18213"/>
                  </a:lnTo>
                  <a:lnTo>
                    <a:pt x="21050" y="18213"/>
                  </a:lnTo>
                  <a:lnTo>
                    <a:pt x="21600" y="17865"/>
                  </a:lnTo>
                  <a:lnTo>
                    <a:pt x="21165" y="17656"/>
                  </a:lnTo>
                  <a:lnTo>
                    <a:pt x="20592" y="17470"/>
                  </a:lnTo>
                  <a:lnTo>
                    <a:pt x="20088" y="17029"/>
                  </a:lnTo>
                  <a:lnTo>
                    <a:pt x="19653" y="16681"/>
                  </a:lnTo>
                  <a:lnTo>
                    <a:pt x="19195" y="16241"/>
                  </a:lnTo>
                  <a:lnTo>
                    <a:pt x="18920" y="15962"/>
                  </a:lnTo>
                  <a:lnTo>
                    <a:pt x="18576" y="15498"/>
                  </a:lnTo>
                  <a:lnTo>
                    <a:pt x="18576" y="15057"/>
                  </a:lnTo>
                  <a:lnTo>
                    <a:pt x="18485" y="14756"/>
                  </a:lnTo>
                  <a:lnTo>
                    <a:pt x="18256" y="14199"/>
                  </a:lnTo>
                  <a:lnTo>
                    <a:pt x="17912" y="13526"/>
                  </a:lnTo>
                  <a:lnTo>
                    <a:pt x="17523" y="13016"/>
                  </a:lnTo>
                  <a:lnTo>
                    <a:pt x="16973" y="12436"/>
                  </a:lnTo>
                  <a:lnTo>
                    <a:pt x="16355" y="12041"/>
                  </a:lnTo>
                  <a:lnTo>
                    <a:pt x="16011" y="11832"/>
                  </a:lnTo>
                  <a:lnTo>
                    <a:pt x="15690" y="11716"/>
                  </a:lnTo>
                  <a:lnTo>
                    <a:pt x="15232" y="11716"/>
                  </a:lnTo>
                  <a:lnTo>
                    <a:pt x="14843" y="11716"/>
                  </a:lnTo>
                  <a:lnTo>
                    <a:pt x="15461" y="11252"/>
                  </a:lnTo>
                  <a:lnTo>
                    <a:pt x="16126" y="10858"/>
                  </a:lnTo>
                  <a:lnTo>
                    <a:pt x="16973" y="10649"/>
                  </a:lnTo>
                  <a:lnTo>
                    <a:pt x="17798" y="10417"/>
                  </a:lnTo>
                  <a:lnTo>
                    <a:pt x="18806" y="10301"/>
                  </a:lnTo>
                  <a:lnTo>
                    <a:pt x="19653" y="10301"/>
                  </a:lnTo>
                  <a:lnTo>
                    <a:pt x="20478" y="10417"/>
                  </a:lnTo>
                  <a:lnTo>
                    <a:pt x="21256" y="10533"/>
                  </a:lnTo>
                  <a:lnTo>
                    <a:pt x="20707" y="9837"/>
                  </a:lnTo>
                  <a:lnTo>
                    <a:pt x="19859" y="9234"/>
                  </a:lnTo>
                  <a:lnTo>
                    <a:pt x="18806" y="8538"/>
                  </a:lnTo>
                  <a:lnTo>
                    <a:pt x="17637" y="8144"/>
                  </a:lnTo>
                  <a:lnTo>
                    <a:pt x="16973" y="8027"/>
                  </a:lnTo>
                  <a:lnTo>
                    <a:pt x="16355" y="7935"/>
                  </a:lnTo>
                  <a:lnTo>
                    <a:pt x="15805" y="7935"/>
                  </a:lnTo>
                  <a:lnTo>
                    <a:pt x="15118" y="8027"/>
                  </a:lnTo>
                  <a:lnTo>
                    <a:pt x="14614" y="8144"/>
                  </a:lnTo>
                  <a:lnTo>
                    <a:pt x="14064" y="8422"/>
                  </a:lnTo>
                  <a:lnTo>
                    <a:pt x="13606" y="8886"/>
                  </a:lnTo>
                  <a:lnTo>
                    <a:pt x="13217" y="9327"/>
                  </a:lnTo>
                  <a:lnTo>
                    <a:pt x="13606" y="8538"/>
                  </a:lnTo>
                  <a:lnTo>
                    <a:pt x="13950" y="7935"/>
                  </a:lnTo>
                  <a:lnTo>
                    <a:pt x="14293" y="7123"/>
                  </a:lnTo>
                  <a:lnTo>
                    <a:pt x="14499" y="6519"/>
                  </a:lnTo>
                  <a:lnTo>
                    <a:pt x="14614" y="5823"/>
                  </a:lnTo>
                  <a:lnTo>
                    <a:pt x="14614" y="5220"/>
                  </a:lnTo>
                  <a:lnTo>
                    <a:pt x="14408" y="4524"/>
                  </a:lnTo>
                  <a:lnTo>
                    <a:pt x="14064" y="3898"/>
                  </a:lnTo>
                  <a:lnTo>
                    <a:pt x="13606" y="3225"/>
                  </a:lnTo>
                  <a:lnTo>
                    <a:pt x="13331" y="2598"/>
                  </a:lnTo>
                  <a:lnTo>
                    <a:pt x="13102" y="2042"/>
                  </a:lnTo>
                  <a:lnTo>
                    <a:pt x="12896" y="1485"/>
                  </a:lnTo>
                  <a:lnTo>
                    <a:pt x="12781" y="1090"/>
                  </a:lnTo>
                  <a:lnTo>
                    <a:pt x="12667" y="626"/>
                  </a:lnTo>
                  <a:lnTo>
                    <a:pt x="12667" y="278"/>
                  </a:lnTo>
                  <a:lnTo>
                    <a:pt x="12667" y="0"/>
                  </a:lnTo>
                  <a:lnTo>
                    <a:pt x="12163" y="394"/>
                  </a:lnTo>
                  <a:lnTo>
                    <a:pt x="11728" y="974"/>
                  </a:lnTo>
                  <a:lnTo>
                    <a:pt x="11155" y="1601"/>
                  </a:lnTo>
                  <a:lnTo>
                    <a:pt x="10766" y="2390"/>
                  </a:lnTo>
                  <a:lnTo>
                    <a:pt x="10330" y="3109"/>
                  </a:lnTo>
                  <a:lnTo>
                    <a:pt x="10101" y="3898"/>
                  </a:lnTo>
                  <a:lnTo>
                    <a:pt x="9987" y="4524"/>
                  </a:lnTo>
                  <a:lnTo>
                    <a:pt x="10101" y="5220"/>
                  </a:lnTo>
                  <a:lnTo>
                    <a:pt x="10216" y="5823"/>
                  </a:lnTo>
                  <a:lnTo>
                    <a:pt x="10330" y="6403"/>
                  </a:lnTo>
                  <a:lnTo>
                    <a:pt x="10330" y="6914"/>
                  </a:lnTo>
                  <a:lnTo>
                    <a:pt x="10216" y="7471"/>
                  </a:lnTo>
                  <a:lnTo>
                    <a:pt x="10101" y="7935"/>
                  </a:lnTo>
                  <a:lnTo>
                    <a:pt x="9872" y="8329"/>
                  </a:lnTo>
                  <a:lnTo>
                    <a:pt x="9643" y="8654"/>
                  </a:lnTo>
                  <a:lnTo>
                    <a:pt x="9368" y="9002"/>
                  </a:lnTo>
                  <a:close/>
                </a:path>
              </a:pathLst>
            </a:custGeom>
            <a:solidFill>
              <a:srgbClr val="0080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rgbClr val="808080"/>
              </a:outerShdw>
            </a:effectLst>
          </p:spPr>
          <p:txBody>
            <a:bodyPr/>
            <a:lstStyle/>
            <a:p>
              <a:endParaRPr lang="th-TH"/>
            </a:p>
          </p:txBody>
        </p:sp>
        <p:grpSp>
          <p:nvGrpSpPr>
            <p:cNvPr id="11278" name="Group 14"/>
            <p:cNvGrpSpPr>
              <a:grpSpLocks/>
            </p:cNvGrpSpPr>
            <p:nvPr/>
          </p:nvGrpSpPr>
          <p:grpSpPr bwMode="auto">
            <a:xfrm>
              <a:off x="4422" y="0"/>
              <a:ext cx="1338" cy="1304"/>
              <a:chOff x="4422" y="0"/>
              <a:chExt cx="1338" cy="1304"/>
            </a:xfrm>
          </p:grpSpPr>
          <p:sp>
            <p:nvSpPr>
              <p:cNvPr id="11279" name="plant"/>
              <p:cNvSpPr>
                <a:spLocks noEditPoints="1" noChangeArrowheads="1"/>
              </p:cNvSpPr>
              <p:nvPr/>
            </p:nvSpPr>
            <p:spPr bwMode="auto">
              <a:xfrm>
                <a:off x="4649" y="436"/>
                <a:ext cx="907" cy="868"/>
              </a:xfrm>
              <a:custGeom>
                <a:avLst/>
                <a:gdLst>
                  <a:gd name="T0" fmla="*/ 0 w 21600"/>
                  <a:gd name="T1" fmla="*/ 0 h 21600"/>
                  <a:gd name="T2" fmla="*/ 10800 w 21600"/>
                  <a:gd name="T3" fmla="*/ 0 h 21600"/>
                  <a:gd name="T4" fmla="*/ 21600 w 21600"/>
                  <a:gd name="T5" fmla="*/ 0 h 21600"/>
                  <a:gd name="T6" fmla="*/ 21600 w 21600"/>
                  <a:gd name="T7" fmla="*/ 10800 h 21600"/>
                  <a:gd name="T8" fmla="*/ 21600 w 21600"/>
                  <a:gd name="T9" fmla="*/ 21600 h 21600"/>
                  <a:gd name="T10" fmla="*/ 10800 w 21600"/>
                  <a:gd name="T11" fmla="*/ 21600 h 21600"/>
                  <a:gd name="T12" fmla="*/ 0 w 21600"/>
                  <a:gd name="T13" fmla="*/ 21600 h 21600"/>
                  <a:gd name="T14" fmla="*/ 0 w 21600"/>
                  <a:gd name="T15" fmla="*/ 10800 h 21600"/>
                  <a:gd name="T16" fmla="*/ 7100 w 21600"/>
                  <a:gd name="T17" fmla="*/ 10092 h 21600"/>
                  <a:gd name="T18" fmla="*/ 14545 w 21600"/>
                  <a:gd name="T19" fmla="*/ 13573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T16" t="T17" r="T18" b="T19"/>
                <a:pathLst>
                  <a:path w="21600" h="21600">
                    <a:moveTo>
                      <a:pt x="9368" y="9002"/>
                    </a:moveTo>
                    <a:lnTo>
                      <a:pt x="9254" y="8422"/>
                    </a:lnTo>
                    <a:lnTo>
                      <a:pt x="9139" y="7935"/>
                    </a:lnTo>
                    <a:lnTo>
                      <a:pt x="8819" y="7355"/>
                    </a:lnTo>
                    <a:lnTo>
                      <a:pt x="8475" y="6728"/>
                    </a:lnTo>
                    <a:lnTo>
                      <a:pt x="8040" y="6287"/>
                    </a:lnTo>
                    <a:lnTo>
                      <a:pt x="7421" y="5707"/>
                    </a:lnTo>
                    <a:lnTo>
                      <a:pt x="6574" y="5429"/>
                    </a:lnTo>
                    <a:lnTo>
                      <a:pt x="5452" y="5313"/>
                    </a:lnTo>
                    <a:lnTo>
                      <a:pt x="4856" y="5220"/>
                    </a:lnTo>
                    <a:lnTo>
                      <a:pt x="4169" y="5220"/>
                    </a:lnTo>
                    <a:lnTo>
                      <a:pt x="3665" y="5104"/>
                    </a:lnTo>
                    <a:lnTo>
                      <a:pt x="3001" y="4872"/>
                    </a:lnTo>
                    <a:lnTo>
                      <a:pt x="2497" y="4756"/>
                    </a:lnTo>
                    <a:lnTo>
                      <a:pt x="2062" y="4408"/>
                    </a:lnTo>
                    <a:lnTo>
                      <a:pt x="1603" y="4083"/>
                    </a:lnTo>
                    <a:lnTo>
                      <a:pt x="1283" y="3689"/>
                    </a:lnTo>
                    <a:lnTo>
                      <a:pt x="1283" y="4315"/>
                    </a:lnTo>
                    <a:lnTo>
                      <a:pt x="1489" y="5104"/>
                    </a:lnTo>
                    <a:lnTo>
                      <a:pt x="1832" y="6055"/>
                    </a:lnTo>
                    <a:lnTo>
                      <a:pt x="2382" y="6914"/>
                    </a:lnTo>
                    <a:lnTo>
                      <a:pt x="2680" y="7471"/>
                    </a:lnTo>
                    <a:lnTo>
                      <a:pt x="3115" y="7935"/>
                    </a:lnTo>
                    <a:lnTo>
                      <a:pt x="3573" y="8213"/>
                    </a:lnTo>
                    <a:lnTo>
                      <a:pt x="4077" y="8654"/>
                    </a:lnTo>
                    <a:lnTo>
                      <a:pt x="4627" y="9002"/>
                    </a:lnTo>
                    <a:lnTo>
                      <a:pt x="5245" y="9234"/>
                    </a:lnTo>
                    <a:lnTo>
                      <a:pt x="6024" y="9443"/>
                    </a:lnTo>
                    <a:lnTo>
                      <a:pt x="6757" y="9628"/>
                    </a:lnTo>
                    <a:lnTo>
                      <a:pt x="5177" y="10069"/>
                    </a:lnTo>
                    <a:lnTo>
                      <a:pt x="3963" y="10649"/>
                    </a:lnTo>
                    <a:lnTo>
                      <a:pt x="3344" y="11044"/>
                    </a:lnTo>
                    <a:lnTo>
                      <a:pt x="2886" y="11600"/>
                    </a:lnTo>
                    <a:lnTo>
                      <a:pt x="2497" y="12041"/>
                    </a:lnTo>
                    <a:lnTo>
                      <a:pt x="1947" y="12343"/>
                    </a:lnTo>
                    <a:lnTo>
                      <a:pt x="1168" y="12668"/>
                    </a:lnTo>
                    <a:lnTo>
                      <a:pt x="0" y="12900"/>
                    </a:lnTo>
                    <a:lnTo>
                      <a:pt x="435" y="13248"/>
                    </a:lnTo>
                    <a:lnTo>
                      <a:pt x="779" y="13456"/>
                    </a:lnTo>
                    <a:lnTo>
                      <a:pt x="1283" y="13642"/>
                    </a:lnTo>
                    <a:lnTo>
                      <a:pt x="1718" y="13758"/>
                    </a:lnTo>
                    <a:lnTo>
                      <a:pt x="2680" y="13851"/>
                    </a:lnTo>
                    <a:lnTo>
                      <a:pt x="3573" y="13758"/>
                    </a:lnTo>
                    <a:lnTo>
                      <a:pt x="4512" y="13526"/>
                    </a:lnTo>
                    <a:lnTo>
                      <a:pt x="5360" y="13248"/>
                    </a:lnTo>
                    <a:lnTo>
                      <a:pt x="6139" y="12900"/>
                    </a:lnTo>
                    <a:lnTo>
                      <a:pt x="6757" y="12552"/>
                    </a:lnTo>
                    <a:lnTo>
                      <a:pt x="6459" y="13132"/>
                    </a:lnTo>
                    <a:lnTo>
                      <a:pt x="6139" y="13642"/>
                    </a:lnTo>
                    <a:lnTo>
                      <a:pt x="5910" y="14199"/>
                    </a:lnTo>
                    <a:lnTo>
                      <a:pt x="5681" y="14663"/>
                    </a:lnTo>
                    <a:lnTo>
                      <a:pt x="5681" y="15150"/>
                    </a:lnTo>
                    <a:lnTo>
                      <a:pt x="5681" y="15730"/>
                    </a:lnTo>
                    <a:lnTo>
                      <a:pt x="5681" y="16241"/>
                    </a:lnTo>
                    <a:lnTo>
                      <a:pt x="5795" y="16913"/>
                    </a:lnTo>
                    <a:lnTo>
                      <a:pt x="5910" y="17586"/>
                    </a:lnTo>
                    <a:lnTo>
                      <a:pt x="5910" y="18213"/>
                    </a:lnTo>
                    <a:lnTo>
                      <a:pt x="5795" y="18885"/>
                    </a:lnTo>
                    <a:lnTo>
                      <a:pt x="5566" y="19396"/>
                    </a:lnTo>
                    <a:lnTo>
                      <a:pt x="5245" y="19976"/>
                    </a:lnTo>
                    <a:lnTo>
                      <a:pt x="4971" y="20370"/>
                    </a:lnTo>
                    <a:lnTo>
                      <a:pt x="4512" y="20811"/>
                    </a:lnTo>
                    <a:lnTo>
                      <a:pt x="4077" y="21043"/>
                    </a:lnTo>
                    <a:lnTo>
                      <a:pt x="5177" y="20927"/>
                    </a:lnTo>
                    <a:lnTo>
                      <a:pt x="6253" y="20486"/>
                    </a:lnTo>
                    <a:lnTo>
                      <a:pt x="7421" y="19976"/>
                    </a:lnTo>
                    <a:lnTo>
                      <a:pt x="8361" y="19187"/>
                    </a:lnTo>
                    <a:lnTo>
                      <a:pt x="8819" y="18769"/>
                    </a:lnTo>
                    <a:lnTo>
                      <a:pt x="9139" y="18213"/>
                    </a:lnTo>
                    <a:lnTo>
                      <a:pt x="9437" y="17772"/>
                    </a:lnTo>
                    <a:lnTo>
                      <a:pt x="9643" y="17261"/>
                    </a:lnTo>
                    <a:lnTo>
                      <a:pt x="9872" y="16681"/>
                    </a:lnTo>
                    <a:lnTo>
                      <a:pt x="9872" y="16171"/>
                    </a:lnTo>
                    <a:lnTo>
                      <a:pt x="9872" y="15614"/>
                    </a:lnTo>
                    <a:lnTo>
                      <a:pt x="9758" y="15057"/>
                    </a:lnTo>
                    <a:lnTo>
                      <a:pt x="10216" y="15498"/>
                    </a:lnTo>
                    <a:lnTo>
                      <a:pt x="10537" y="16241"/>
                    </a:lnTo>
                    <a:lnTo>
                      <a:pt x="10834" y="17145"/>
                    </a:lnTo>
                    <a:lnTo>
                      <a:pt x="11041" y="18213"/>
                    </a:lnTo>
                    <a:lnTo>
                      <a:pt x="11155" y="19187"/>
                    </a:lnTo>
                    <a:lnTo>
                      <a:pt x="11155" y="20185"/>
                    </a:lnTo>
                    <a:lnTo>
                      <a:pt x="11155" y="20579"/>
                    </a:lnTo>
                    <a:lnTo>
                      <a:pt x="11041" y="21043"/>
                    </a:lnTo>
                    <a:lnTo>
                      <a:pt x="10926" y="21391"/>
                    </a:lnTo>
                    <a:lnTo>
                      <a:pt x="10766" y="21600"/>
                    </a:lnTo>
                    <a:lnTo>
                      <a:pt x="11499" y="21484"/>
                    </a:lnTo>
                    <a:lnTo>
                      <a:pt x="12323" y="21043"/>
                    </a:lnTo>
                    <a:lnTo>
                      <a:pt x="13102" y="20370"/>
                    </a:lnTo>
                    <a:lnTo>
                      <a:pt x="13606" y="19628"/>
                    </a:lnTo>
                    <a:lnTo>
                      <a:pt x="13950" y="19071"/>
                    </a:lnTo>
                    <a:lnTo>
                      <a:pt x="14064" y="18677"/>
                    </a:lnTo>
                    <a:lnTo>
                      <a:pt x="14179" y="18097"/>
                    </a:lnTo>
                    <a:lnTo>
                      <a:pt x="14293" y="17586"/>
                    </a:lnTo>
                    <a:lnTo>
                      <a:pt x="14179" y="16913"/>
                    </a:lnTo>
                    <a:lnTo>
                      <a:pt x="14064" y="16241"/>
                    </a:lnTo>
                    <a:lnTo>
                      <a:pt x="13835" y="15614"/>
                    </a:lnTo>
                    <a:lnTo>
                      <a:pt x="13560" y="14872"/>
                    </a:lnTo>
                    <a:lnTo>
                      <a:pt x="13950" y="14941"/>
                    </a:lnTo>
                    <a:lnTo>
                      <a:pt x="14408" y="15150"/>
                    </a:lnTo>
                    <a:lnTo>
                      <a:pt x="14843" y="15266"/>
                    </a:lnTo>
                    <a:lnTo>
                      <a:pt x="15232" y="15614"/>
                    </a:lnTo>
                    <a:lnTo>
                      <a:pt x="15576" y="15846"/>
                    </a:lnTo>
                    <a:lnTo>
                      <a:pt x="15897" y="16171"/>
                    </a:lnTo>
                    <a:lnTo>
                      <a:pt x="16126" y="16473"/>
                    </a:lnTo>
                    <a:lnTo>
                      <a:pt x="16240" y="16913"/>
                    </a:lnTo>
                    <a:lnTo>
                      <a:pt x="16515" y="17261"/>
                    </a:lnTo>
                    <a:lnTo>
                      <a:pt x="17088" y="17586"/>
                    </a:lnTo>
                    <a:lnTo>
                      <a:pt x="17798" y="17865"/>
                    </a:lnTo>
                    <a:lnTo>
                      <a:pt x="18576" y="18097"/>
                    </a:lnTo>
                    <a:lnTo>
                      <a:pt x="19424" y="18213"/>
                    </a:lnTo>
                    <a:lnTo>
                      <a:pt x="20317" y="18213"/>
                    </a:lnTo>
                    <a:lnTo>
                      <a:pt x="21050" y="18213"/>
                    </a:lnTo>
                    <a:lnTo>
                      <a:pt x="21600" y="17865"/>
                    </a:lnTo>
                    <a:lnTo>
                      <a:pt x="21165" y="17656"/>
                    </a:lnTo>
                    <a:lnTo>
                      <a:pt x="20592" y="17470"/>
                    </a:lnTo>
                    <a:lnTo>
                      <a:pt x="20088" y="17029"/>
                    </a:lnTo>
                    <a:lnTo>
                      <a:pt x="19653" y="16681"/>
                    </a:lnTo>
                    <a:lnTo>
                      <a:pt x="19195" y="16241"/>
                    </a:lnTo>
                    <a:lnTo>
                      <a:pt x="18920" y="15962"/>
                    </a:lnTo>
                    <a:lnTo>
                      <a:pt x="18576" y="15498"/>
                    </a:lnTo>
                    <a:lnTo>
                      <a:pt x="18576" y="15057"/>
                    </a:lnTo>
                    <a:lnTo>
                      <a:pt x="18485" y="14756"/>
                    </a:lnTo>
                    <a:lnTo>
                      <a:pt x="18256" y="14199"/>
                    </a:lnTo>
                    <a:lnTo>
                      <a:pt x="17912" y="13526"/>
                    </a:lnTo>
                    <a:lnTo>
                      <a:pt x="17523" y="13016"/>
                    </a:lnTo>
                    <a:lnTo>
                      <a:pt x="16973" y="12436"/>
                    </a:lnTo>
                    <a:lnTo>
                      <a:pt x="16355" y="12041"/>
                    </a:lnTo>
                    <a:lnTo>
                      <a:pt x="16011" y="11832"/>
                    </a:lnTo>
                    <a:lnTo>
                      <a:pt x="15690" y="11716"/>
                    </a:lnTo>
                    <a:lnTo>
                      <a:pt x="15232" y="11716"/>
                    </a:lnTo>
                    <a:lnTo>
                      <a:pt x="14843" y="11716"/>
                    </a:lnTo>
                    <a:lnTo>
                      <a:pt x="15461" y="11252"/>
                    </a:lnTo>
                    <a:lnTo>
                      <a:pt x="16126" y="10858"/>
                    </a:lnTo>
                    <a:lnTo>
                      <a:pt x="16973" y="10649"/>
                    </a:lnTo>
                    <a:lnTo>
                      <a:pt x="17798" y="10417"/>
                    </a:lnTo>
                    <a:lnTo>
                      <a:pt x="18806" y="10301"/>
                    </a:lnTo>
                    <a:lnTo>
                      <a:pt x="19653" y="10301"/>
                    </a:lnTo>
                    <a:lnTo>
                      <a:pt x="20478" y="10417"/>
                    </a:lnTo>
                    <a:lnTo>
                      <a:pt x="21256" y="10533"/>
                    </a:lnTo>
                    <a:lnTo>
                      <a:pt x="20707" y="9837"/>
                    </a:lnTo>
                    <a:lnTo>
                      <a:pt x="19859" y="9234"/>
                    </a:lnTo>
                    <a:lnTo>
                      <a:pt x="18806" y="8538"/>
                    </a:lnTo>
                    <a:lnTo>
                      <a:pt x="17637" y="8144"/>
                    </a:lnTo>
                    <a:lnTo>
                      <a:pt x="16973" y="8027"/>
                    </a:lnTo>
                    <a:lnTo>
                      <a:pt x="16355" y="7935"/>
                    </a:lnTo>
                    <a:lnTo>
                      <a:pt x="15805" y="7935"/>
                    </a:lnTo>
                    <a:lnTo>
                      <a:pt x="15118" y="8027"/>
                    </a:lnTo>
                    <a:lnTo>
                      <a:pt x="14614" y="8144"/>
                    </a:lnTo>
                    <a:lnTo>
                      <a:pt x="14064" y="8422"/>
                    </a:lnTo>
                    <a:lnTo>
                      <a:pt x="13606" y="8886"/>
                    </a:lnTo>
                    <a:lnTo>
                      <a:pt x="13217" y="9327"/>
                    </a:lnTo>
                    <a:lnTo>
                      <a:pt x="13606" y="8538"/>
                    </a:lnTo>
                    <a:lnTo>
                      <a:pt x="13950" y="7935"/>
                    </a:lnTo>
                    <a:lnTo>
                      <a:pt x="14293" y="7123"/>
                    </a:lnTo>
                    <a:lnTo>
                      <a:pt x="14499" y="6519"/>
                    </a:lnTo>
                    <a:lnTo>
                      <a:pt x="14614" y="5823"/>
                    </a:lnTo>
                    <a:lnTo>
                      <a:pt x="14614" y="5220"/>
                    </a:lnTo>
                    <a:lnTo>
                      <a:pt x="14408" y="4524"/>
                    </a:lnTo>
                    <a:lnTo>
                      <a:pt x="14064" y="3898"/>
                    </a:lnTo>
                    <a:lnTo>
                      <a:pt x="13606" y="3225"/>
                    </a:lnTo>
                    <a:lnTo>
                      <a:pt x="13331" y="2598"/>
                    </a:lnTo>
                    <a:lnTo>
                      <a:pt x="13102" y="2042"/>
                    </a:lnTo>
                    <a:lnTo>
                      <a:pt x="12896" y="1485"/>
                    </a:lnTo>
                    <a:lnTo>
                      <a:pt x="12781" y="1090"/>
                    </a:lnTo>
                    <a:lnTo>
                      <a:pt x="12667" y="626"/>
                    </a:lnTo>
                    <a:lnTo>
                      <a:pt x="12667" y="278"/>
                    </a:lnTo>
                    <a:lnTo>
                      <a:pt x="12667" y="0"/>
                    </a:lnTo>
                    <a:lnTo>
                      <a:pt x="12163" y="394"/>
                    </a:lnTo>
                    <a:lnTo>
                      <a:pt x="11728" y="974"/>
                    </a:lnTo>
                    <a:lnTo>
                      <a:pt x="11155" y="1601"/>
                    </a:lnTo>
                    <a:lnTo>
                      <a:pt x="10766" y="2390"/>
                    </a:lnTo>
                    <a:lnTo>
                      <a:pt x="10330" y="3109"/>
                    </a:lnTo>
                    <a:lnTo>
                      <a:pt x="10101" y="3898"/>
                    </a:lnTo>
                    <a:lnTo>
                      <a:pt x="9987" y="4524"/>
                    </a:lnTo>
                    <a:lnTo>
                      <a:pt x="10101" y="5220"/>
                    </a:lnTo>
                    <a:lnTo>
                      <a:pt x="10216" y="5823"/>
                    </a:lnTo>
                    <a:lnTo>
                      <a:pt x="10330" y="6403"/>
                    </a:lnTo>
                    <a:lnTo>
                      <a:pt x="10330" y="6914"/>
                    </a:lnTo>
                    <a:lnTo>
                      <a:pt x="10216" y="7471"/>
                    </a:lnTo>
                    <a:lnTo>
                      <a:pt x="10101" y="7935"/>
                    </a:lnTo>
                    <a:lnTo>
                      <a:pt x="9872" y="8329"/>
                    </a:lnTo>
                    <a:lnTo>
                      <a:pt x="9643" y="8654"/>
                    </a:lnTo>
                    <a:lnTo>
                      <a:pt x="9368" y="9002"/>
                    </a:lnTo>
                    <a:close/>
                  </a:path>
                </a:pathLst>
              </a:custGeom>
              <a:solidFill>
                <a:srgbClr val="00800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>
                <a:outerShdw dist="107763" dir="2700000" algn="ctr" rotWithShape="0">
                  <a:srgbClr val="808080"/>
                </a:outerShdw>
              </a:effectLst>
            </p:spPr>
            <p:txBody>
              <a:bodyPr/>
              <a:lstStyle/>
              <a:p>
                <a:endParaRPr lang="th-TH"/>
              </a:p>
            </p:txBody>
          </p:sp>
          <p:sp>
            <p:nvSpPr>
              <p:cNvPr id="11280" name="plant"/>
              <p:cNvSpPr>
                <a:spLocks noEditPoints="1" noChangeArrowheads="1"/>
              </p:cNvSpPr>
              <p:nvPr/>
            </p:nvSpPr>
            <p:spPr bwMode="auto">
              <a:xfrm>
                <a:off x="4422" y="0"/>
                <a:ext cx="752" cy="842"/>
              </a:xfrm>
              <a:custGeom>
                <a:avLst/>
                <a:gdLst>
                  <a:gd name="T0" fmla="*/ 0 w 21600"/>
                  <a:gd name="T1" fmla="*/ 0 h 21600"/>
                  <a:gd name="T2" fmla="*/ 10800 w 21600"/>
                  <a:gd name="T3" fmla="*/ 0 h 21600"/>
                  <a:gd name="T4" fmla="*/ 21600 w 21600"/>
                  <a:gd name="T5" fmla="*/ 0 h 21600"/>
                  <a:gd name="T6" fmla="*/ 21600 w 21600"/>
                  <a:gd name="T7" fmla="*/ 10800 h 21600"/>
                  <a:gd name="T8" fmla="*/ 21600 w 21600"/>
                  <a:gd name="T9" fmla="*/ 21600 h 21600"/>
                  <a:gd name="T10" fmla="*/ 10800 w 21600"/>
                  <a:gd name="T11" fmla="*/ 21600 h 21600"/>
                  <a:gd name="T12" fmla="*/ 0 w 21600"/>
                  <a:gd name="T13" fmla="*/ 21600 h 21600"/>
                  <a:gd name="T14" fmla="*/ 0 w 21600"/>
                  <a:gd name="T15" fmla="*/ 10800 h 21600"/>
                  <a:gd name="T16" fmla="*/ 7100 w 21600"/>
                  <a:gd name="T17" fmla="*/ 10092 h 21600"/>
                  <a:gd name="T18" fmla="*/ 14545 w 21600"/>
                  <a:gd name="T19" fmla="*/ 13573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T16" t="T17" r="T18" b="T19"/>
                <a:pathLst>
                  <a:path w="21600" h="21600">
                    <a:moveTo>
                      <a:pt x="9368" y="9002"/>
                    </a:moveTo>
                    <a:lnTo>
                      <a:pt x="9254" y="8422"/>
                    </a:lnTo>
                    <a:lnTo>
                      <a:pt x="9139" y="7935"/>
                    </a:lnTo>
                    <a:lnTo>
                      <a:pt x="8819" y="7355"/>
                    </a:lnTo>
                    <a:lnTo>
                      <a:pt x="8475" y="6728"/>
                    </a:lnTo>
                    <a:lnTo>
                      <a:pt x="8040" y="6287"/>
                    </a:lnTo>
                    <a:lnTo>
                      <a:pt x="7421" y="5707"/>
                    </a:lnTo>
                    <a:lnTo>
                      <a:pt x="6574" y="5429"/>
                    </a:lnTo>
                    <a:lnTo>
                      <a:pt x="5452" y="5313"/>
                    </a:lnTo>
                    <a:lnTo>
                      <a:pt x="4856" y="5220"/>
                    </a:lnTo>
                    <a:lnTo>
                      <a:pt x="4169" y="5220"/>
                    </a:lnTo>
                    <a:lnTo>
                      <a:pt x="3665" y="5104"/>
                    </a:lnTo>
                    <a:lnTo>
                      <a:pt x="3001" y="4872"/>
                    </a:lnTo>
                    <a:lnTo>
                      <a:pt x="2497" y="4756"/>
                    </a:lnTo>
                    <a:lnTo>
                      <a:pt x="2062" y="4408"/>
                    </a:lnTo>
                    <a:lnTo>
                      <a:pt x="1603" y="4083"/>
                    </a:lnTo>
                    <a:lnTo>
                      <a:pt x="1283" y="3689"/>
                    </a:lnTo>
                    <a:lnTo>
                      <a:pt x="1283" y="4315"/>
                    </a:lnTo>
                    <a:lnTo>
                      <a:pt x="1489" y="5104"/>
                    </a:lnTo>
                    <a:lnTo>
                      <a:pt x="1832" y="6055"/>
                    </a:lnTo>
                    <a:lnTo>
                      <a:pt x="2382" y="6914"/>
                    </a:lnTo>
                    <a:lnTo>
                      <a:pt x="2680" y="7471"/>
                    </a:lnTo>
                    <a:lnTo>
                      <a:pt x="3115" y="7935"/>
                    </a:lnTo>
                    <a:lnTo>
                      <a:pt x="3573" y="8213"/>
                    </a:lnTo>
                    <a:lnTo>
                      <a:pt x="4077" y="8654"/>
                    </a:lnTo>
                    <a:lnTo>
                      <a:pt x="4627" y="9002"/>
                    </a:lnTo>
                    <a:lnTo>
                      <a:pt x="5245" y="9234"/>
                    </a:lnTo>
                    <a:lnTo>
                      <a:pt x="6024" y="9443"/>
                    </a:lnTo>
                    <a:lnTo>
                      <a:pt x="6757" y="9628"/>
                    </a:lnTo>
                    <a:lnTo>
                      <a:pt x="5177" y="10069"/>
                    </a:lnTo>
                    <a:lnTo>
                      <a:pt x="3963" y="10649"/>
                    </a:lnTo>
                    <a:lnTo>
                      <a:pt x="3344" y="11044"/>
                    </a:lnTo>
                    <a:lnTo>
                      <a:pt x="2886" y="11600"/>
                    </a:lnTo>
                    <a:lnTo>
                      <a:pt x="2497" y="12041"/>
                    </a:lnTo>
                    <a:lnTo>
                      <a:pt x="1947" y="12343"/>
                    </a:lnTo>
                    <a:lnTo>
                      <a:pt x="1168" y="12668"/>
                    </a:lnTo>
                    <a:lnTo>
                      <a:pt x="0" y="12900"/>
                    </a:lnTo>
                    <a:lnTo>
                      <a:pt x="435" y="13248"/>
                    </a:lnTo>
                    <a:lnTo>
                      <a:pt x="779" y="13456"/>
                    </a:lnTo>
                    <a:lnTo>
                      <a:pt x="1283" y="13642"/>
                    </a:lnTo>
                    <a:lnTo>
                      <a:pt x="1718" y="13758"/>
                    </a:lnTo>
                    <a:lnTo>
                      <a:pt x="2680" y="13851"/>
                    </a:lnTo>
                    <a:lnTo>
                      <a:pt x="3573" y="13758"/>
                    </a:lnTo>
                    <a:lnTo>
                      <a:pt x="4512" y="13526"/>
                    </a:lnTo>
                    <a:lnTo>
                      <a:pt x="5360" y="13248"/>
                    </a:lnTo>
                    <a:lnTo>
                      <a:pt x="6139" y="12900"/>
                    </a:lnTo>
                    <a:lnTo>
                      <a:pt x="6757" y="12552"/>
                    </a:lnTo>
                    <a:lnTo>
                      <a:pt x="6459" y="13132"/>
                    </a:lnTo>
                    <a:lnTo>
                      <a:pt x="6139" y="13642"/>
                    </a:lnTo>
                    <a:lnTo>
                      <a:pt x="5910" y="14199"/>
                    </a:lnTo>
                    <a:lnTo>
                      <a:pt x="5681" y="14663"/>
                    </a:lnTo>
                    <a:lnTo>
                      <a:pt x="5681" y="15150"/>
                    </a:lnTo>
                    <a:lnTo>
                      <a:pt x="5681" y="15730"/>
                    </a:lnTo>
                    <a:lnTo>
                      <a:pt x="5681" y="16241"/>
                    </a:lnTo>
                    <a:lnTo>
                      <a:pt x="5795" y="16913"/>
                    </a:lnTo>
                    <a:lnTo>
                      <a:pt x="5910" y="17586"/>
                    </a:lnTo>
                    <a:lnTo>
                      <a:pt x="5910" y="18213"/>
                    </a:lnTo>
                    <a:lnTo>
                      <a:pt x="5795" y="18885"/>
                    </a:lnTo>
                    <a:lnTo>
                      <a:pt x="5566" y="19396"/>
                    </a:lnTo>
                    <a:lnTo>
                      <a:pt x="5245" y="19976"/>
                    </a:lnTo>
                    <a:lnTo>
                      <a:pt x="4971" y="20370"/>
                    </a:lnTo>
                    <a:lnTo>
                      <a:pt x="4512" y="20811"/>
                    </a:lnTo>
                    <a:lnTo>
                      <a:pt x="4077" y="21043"/>
                    </a:lnTo>
                    <a:lnTo>
                      <a:pt x="5177" y="20927"/>
                    </a:lnTo>
                    <a:lnTo>
                      <a:pt x="6253" y="20486"/>
                    </a:lnTo>
                    <a:lnTo>
                      <a:pt x="7421" y="19976"/>
                    </a:lnTo>
                    <a:lnTo>
                      <a:pt x="8361" y="19187"/>
                    </a:lnTo>
                    <a:lnTo>
                      <a:pt x="8819" y="18769"/>
                    </a:lnTo>
                    <a:lnTo>
                      <a:pt x="9139" y="18213"/>
                    </a:lnTo>
                    <a:lnTo>
                      <a:pt x="9437" y="17772"/>
                    </a:lnTo>
                    <a:lnTo>
                      <a:pt x="9643" y="17261"/>
                    </a:lnTo>
                    <a:lnTo>
                      <a:pt x="9872" y="16681"/>
                    </a:lnTo>
                    <a:lnTo>
                      <a:pt x="9872" y="16171"/>
                    </a:lnTo>
                    <a:lnTo>
                      <a:pt x="9872" y="15614"/>
                    </a:lnTo>
                    <a:lnTo>
                      <a:pt x="9758" y="15057"/>
                    </a:lnTo>
                    <a:lnTo>
                      <a:pt x="10216" y="15498"/>
                    </a:lnTo>
                    <a:lnTo>
                      <a:pt x="10537" y="16241"/>
                    </a:lnTo>
                    <a:lnTo>
                      <a:pt x="10834" y="17145"/>
                    </a:lnTo>
                    <a:lnTo>
                      <a:pt x="11041" y="18213"/>
                    </a:lnTo>
                    <a:lnTo>
                      <a:pt x="11155" y="19187"/>
                    </a:lnTo>
                    <a:lnTo>
                      <a:pt x="11155" y="20185"/>
                    </a:lnTo>
                    <a:lnTo>
                      <a:pt x="11155" y="20579"/>
                    </a:lnTo>
                    <a:lnTo>
                      <a:pt x="11041" y="21043"/>
                    </a:lnTo>
                    <a:lnTo>
                      <a:pt x="10926" y="21391"/>
                    </a:lnTo>
                    <a:lnTo>
                      <a:pt x="10766" y="21600"/>
                    </a:lnTo>
                    <a:lnTo>
                      <a:pt x="11499" y="21484"/>
                    </a:lnTo>
                    <a:lnTo>
                      <a:pt x="12323" y="21043"/>
                    </a:lnTo>
                    <a:lnTo>
                      <a:pt x="13102" y="20370"/>
                    </a:lnTo>
                    <a:lnTo>
                      <a:pt x="13606" y="19628"/>
                    </a:lnTo>
                    <a:lnTo>
                      <a:pt x="13950" y="19071"/>
                    </a:lnTo>
                    <a:lnTo>
                      <a:pt x="14064" y="18677"/>
                    </a:lnTo>
                    <a:lnTo>
                      <a:pt x="14179" y="18097"/>
                    </a:lnTo>
                    <a:lnTo>
                      <a:pt x="14293" y="17586"/>
                    </a:lnTo>
                    <a:lnTo>
                      <a:pt x="14179" y="16913"/>
                    </a:lnTo>
                    <a:lnTo>
                      <a:pt x="14064" y="16241"/>
                    </a:lnTo>
                    <a:lnTo>
                      <a:pt x="13835" y="15614"/>
                    </a:lnTo>
                    <a:lnTo>
                      <a:pt x="13560" y="14872"/>
                    </a:lnTo>
                    <a:lnTo>
                      <a:pt x="13950" y="14941"/>
                    </a:lnTo>
                    <a:lnTo>
                      <a:pt x="14408" y="15150"/>
                    </a:lnTo>
                    <a:lnTo>
                      <a:pt x="14843" y="15266"/>
                    </a:lnTo>
                    <a:lnTo>
                      <a:pt x="15232" y="15614"/>
                    </a:lnTo>
                    <a:lnTo>
                      <a:pt x="15576" y="15846"/>
                    </a:lnTo>
                    <a:lnTo>
                      <a:pt x="15897" y="16171"/>
                    </a:lnTo>
                    <a:lnTo>
                      <a:pt x="16126" y="16473"/>
                    </a:lnTo>
                    <a:lnTo>
                      <a:pt x="16240" y="16913"/>
                    </a:lnTo>
                    <a:lnTo>
                      <a:pt x="16515" y="17261"/>
                    </a:lnTo>
                    <a:lnTo>
                      <a:pt x="17088" y="17586"/>
                    </a:lnTo>
                    <a:lnTo>
                      <a:pt x="17798" y="17865"/>
                    </a:lnTo>
                    <a:lnTo>
                      <a:pt x="18576" y="18097"/>
                    </a:lnTo>
                    <a:lnTo>
                      <a:pt x="19424" y="18213"/>
                    </a:lnTo>
                    <a:lnTo>
                      <a:pt x="20317" y="18213"/>
                    </a:lnTo>
                    <a:lnTo>
                      <a:pt x="21050" y="18213"/>
                    </a:lnTo>
                    <a:lnTo>
                      <a:pt x="21600" y="17865"/>
                    </a:lnTo>
                    <a:lnTo>
                      <a:pt x="21165" y="17656"/>
                    </a:lnTo>
                    <a:lnTo>
                      <a:pt x="20592" y="17470"/>
                    </a:lnTo>
                    <a:lnTo>
                      <a:pt x="20088" y="17029"/>
                    </a:lnTo>
                    <a:lnTo>
                      <a:pt x="19653" y="16681"/>
                    </a:lnTo>
                    <a:lnTo>
                      <a:pt x="19195" y="16241"/>
                    </a:lnTo>
                    <a:lnTo>
                      <a:pt x="18920" y="15962"/>
                    </a:lnTo>
                    <a:lnTo>
                      <a:pt x="18576" y="15498"/>
                    </a:lnTo>
                    <a:lnTo>
                      <a:pt x="18576" y="15057"/>
                    </a:lnTo>
                    <a:lnTo>
                      <a:pt x="18485" y="14756"/>
                    </a:lnTo>
                    <a:lnTo>
                      <a:pt x="18256" y="14199"/>
                    </a:lnTo>
                    <a:lnTo>
                      <a:pt x="17912" y="13526"/>
                    </a:lnTo>
                    <a:lnTo>
                      <a:pt x="17523" y="13016"/>
                    </a:lnTo>
                    <a:lnTo>
                      <a:pt x="16973" y="12436"/>
                    </a:lnTo>
                    <a:lnTo>
                      <a:pt x="16355" y="12041"/>
                    </a:lnTo>
                    <a:lnTo>
                      <a:pt x="16011" y="11832"/>
                    </a:lnTo>
                    <a:lnTo>
                      <a:pt x="15690" y="11716"/>
                    </a:lnTo>
                    <a:lnTo>
                      <a:pt x="15232" y="11716"/>
                    </a:lnTo>
                    <a:lnTo>
                      <a:pt x="14843" y="11716"/>
                    </a:lnTo>
                    <a:lnTo>
                      <a:pt x="15461" y="11252"/>
                    </a:lnTo>
                    <a:lnTo>
                      <a:pt x="16126" y="10858"/>
                    </a:lnTo>
                    <a:lnTo>
                      <a:pt x="16973" y="10649"/>
                    </a:lnTo>
                    <a:lnTo>
                      <a:pt x="17798" y="10417"/>
                    </a:lnTo>
                    <a:lnTo>
                      <a:pt x="18806" y="10301"/>
                    </a:lnTo>
                    <a:lnTo>
                      <a:pt x="19653" y="10301"/>
                    </a:lnTo>
                    <a:lnTo>
                      <a:pt x="20478" y="10417"/>
                    </a:lnTo>
                    <a:lnTo>
                      <a:pt x="21256" y="10533"/>
                    </a:lnTo>
                    <a:lnTo>
                      <a:pt x="20707" y="9837"/>
                    </a:lnTo>
                    <a:lnTo>
                      <a:pt x="19859" y="9234"/>
                    </a:lnTo>
                    <a:lnTo>
                      <a:pt x="18806" y="8538"/>
                    </a:lnTo>
                    <a:lnTo>
                      <a:pt x="17637" y="8144"/>
                    </a:lnTo>
                    <a:lnTo>
                      <a:pt x="16973" y="8027"/>
                    </a:lnTo>
                    <a:lnTo>
                      <a:pt x="16355" y="7935"/>
                    </a:lnTo>
                    <a:lnTo>
                      <a:pt x="15805" y="7935"/>
                    </a:lnTo>
                    <a:lnTo>
                      <a:pt x="15118" y="8027"/>
                    </a:lnTo>
                    <a:lnTo>
                      <a:pt x="14614" y="8144"/>
                    </a:lnTo>
                    <a:lnTo>
                      <a:pt x="14064" y="8422"/>
                    </a:lnTo>
                    <a:lnTo>
                      <a:pt x="13606" y="8886"/>
                    </a:lnTo>
                    <a:lnTo>
                      <a:pt x="13217" y="9327"/>
                    </a:lnTo>
                    <a:lnTo>
                      <a:pt x="13606" y="8538"/>
                    </a:lnTo>
                    <a:lnTo>
                      <a:pt x="13950" y="7935"/>
                    </a:lnTo>
                    <a:lnTo>
                      <a:pt x="14293" y="7123"/>
                    </a:lnTo>
                    <a:lnTo>
                      <a:pt x="14499" y="6519"/>
                    </a:lnTo>
                    <a:lnTo>
                      <a:pt x="14614" y="5823"/>
                    </a:lnTo>
                    <a:lnTo>
                      <a:pt x="14614" y="5220"/>
                    </a:lnTo>
                    <a:lnTo>
                      <a:pt x="14408" y="4524"/>
                    </a:lnTo>
                    <a:lnTo>
                      <a:pt x="14064" y="3898"/>
                    </a:lnTo>
                    <a:lnTo>
                      <a:pt x="13606" y="3225"/>
                    </a:lnTo>
                    <a:lnTo>
                      <a:pt x="13331" y="2598"/>
                    </a:lnTo>
                    <a:lnTo>
                      <a:pt x="13102" y="2042"/>
                    </a:lnTo>
                    <a:lnTo>
                      <a:pt x="12896" y="1485"/>
                    </a:lnTo>
                    <a:lnTo>
                      <a:pt x="12781" y="1090"/>
                    </a:lnTo>
                    <a:lnTo>
                      <a:pt x="12667" y="626"/>
                    </a:lnTo>
                    <a:lnTo>
                      <a:pt x="12667" y="278"/>
                    </a:lnTo>
                    <a:lnTo>
                      <a:pt x="12667" y="0"/>
                    </a:lnTo>
                    <a:lnTo>
                      <a:pt x="12163" y="394"/>
                    </a:lnTo>
                    <a:lnTo>
                      <a:pt x="11728" y="974"/>
                    </a:lnTo>
                    <a:lnTo>
                      <a:pt x="11155" y="1601"/>
                    </a:lnTo>
                    <a:lnTo>
                      <a:pt x="10766" y="2390"/>
                    </a:lnTo>
                    <a:lnTo>
                      <a:pt x="10330" y="3109"/>
                    </a:lnTo>
                    <a:lnTo>
                      <a:pt x="10101" y="3898"/>
                    </a:lnTo>
                    <a:lnTo>
                      <a:pt x="9987" y="4524"/>
                    </a:lnTo>
                    <a:lnTo>
                      <a:pt x="10101" y="5220"/>
                    </a:lnTo>
                    <a:lnTo>
                      <a:pt x="10216" y="5823"/>
                    </a:lnTo>
                    <a:lnTo>
                      <a:pt x="10330" y="6403"/>
                    </a:lnTo>
                    <a:lnTo>
                      <a:pt x="10330" y="6914"/>
                    </a:lnTo>
                    <a:lnTo>
                      <a:pt x="10216" y="7471"/>
                    </a:lnTo>
                    <a:lnTo>
                      <a:pt x="10101" y="7935"/>
                    </a:lnTo>
                    <a:lnTo>
                      <a:pt x="9872" y="8329"/>
                    </a:lnTo>
                    <a:lnTo>
                      <a:pt x="9643" y="8654"/>
                    </a:lnTo>
                    <a:lnTo>
                      <a:pt x="9368" y="9002"/>
                    </a:lnTo>
                    <a:close/>
                  </a:path>
                </a:pathLst>
              </a:custGeom>
              <a:solidFill>
                <a:srgbClr val="00800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>
                <a:outerShdw dist="107763" dir="2700000" algn="ctr" rotWithShape="0">
                  <a:srgbClr val="808080"/>
                </a:outerShdw>
              </a:effectLst>
            </p:spPr>
            <p:txBody>
              <a:bodyPr/>
              <a:lstStyle/>
              <a:p>
                <a:endParaRPr lang="th-TH"/>
              </a:p>
            </p:txBody>
          </p:sp>
          <p:sp>
            <p:nvSpPr>
              <p:cNvPr id="11281" name="plant"/>
              <p:cNvSpPr>
                <a:spLocks noEditPoints="1" noChangeArrowheads="1"/>
              </p:cNvSpPr>
              <p:nvPr/>
            </p:nvSpPr>
            <p:spPr bwMode="auto">
              <a:xfrm>
                <a:off x="5008" y="0"/>
                <a:ext cx="752" cy="933"/>
              </a:xfrm>
              <a:custGeom>
                <a:avLst/>
                <a:gdLst>
                  <a:gd name="T0" fmla="*/ 0 w 21600"/>
                  <a:gd name="T1" fmla="*/ 0 h 21600"/>
                  <a:gd name="T2" fmla="*/ 10800 w 21600"/>
                  <a:gd name="T3" fmla="*/ 0 h 21600"/>
                  <a:gd name="T4" fmla="*/ 21600 w 21600"/>
                  <a:gd name="T5" fmla="*/ 0 h 21600"/>
                  <a:gd name="T6" fmla="*/ 21600 w 21600"/>
                  <a:gd name="T7" fmla="*/ 10800 h 21600"/>
                  <a:gd name="T8" fmla="*/ 21600 w 21600"/>
                  <a:gd name="T9" fmla="*/ 21600 h 21600"/>
                  <a:gd name="T10" fmla="*/ 10800 w 21600"/>
                  <a:gd name="T11" fmla="*/ 21600 h 21600"/>
                  <a:gd name="T12" fmla="*/ 0 w 21600"/>
                  <a:gd name="T13" fmla="*/ 21600 h 21600"/>
                  <a:gd name="T14" fmla="*/ 0 w 21600"/>
                  <a:gd name="T15" fmla="*/ 10800 h 21600"/>
                  <a:gd name="T16" fmla="*/ 7100 w 21600"/>
                  <a:gd name="T17" fmla="*/ 10092 h 21600"/>
                  <a:gd name="T18" fmla="*/ 14545 w 21600"/>
                  <a:gd name="T19" fmla="*/ 13573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T16" t="T17" r="T18" b="T19"/>
                <a:pathLst>
                  <a:path w="21600" h="21600">
                    <a:moveTo>
                      <a:pt x="9368" y="9002"/>
                    </a:moveTo>
                    <a:lnTo>
                      <a:pt x="9254" y="8422"/>
                    </a:lnTo>
                    <a:lnTo>
                      <a:pt x="9139" y="7935"/>
                    </a:lnTo>
                    <a:lnTo>
                      <a:pt x="8819" y="7355"/>
                    </a:lnTo>
                    <a:lnTo>
                      <a:pt x="8475" y="6728"/>
                    </a:lnTo>
                    <a:lnTo>
                      <a:pt x="8040" y="6287"/>
                    </a:lnTo>
                    <a:lnTo>
                      <a:pt x="7421" y="5707"/>
                    </a:lnTo>
                    <a:lnTo>
                      <a:pt x="6574" y="5429"/>
                    </a:lnTo>
                    <a:lnTo>
                      <a:pt x="5452" y="5313"/>
                    </a:lnTo>
                    <a:lnTo>
                      <a:pt x="4856" y="5220"/>
                    </a:lnTo>
                    <a:lnTo>
                      <a:pt x="4169" y="5220"/>
                    </a:lnTo>
                    <a:lnTo>
                      <a:pt x="3665" y="5104"/>
                    </a:lnTo>
                    <a:lnTo>
                      <a:pt x="3001" y="4872"/>
                    </a:lnTo>
                    <a:lnTo>
                      <a:pt x="2497" y="4756"/>
                    </a:lnTo>
                    <a:lnTo>
                      <a:pt x="2062" y="4408"/>
                    </a:lnTo>
                    <a:lnTo>
                      <a:pt x="1603" y="4083"/>
                    </a:lnTo>
                    <a:lnTo>
                      <a:pt x="1283" y="3689"/>
                    </a:lnTo>
                    <a:lnTo>
                      <a:pt x="1283" y="4315"/>
                    </a:lnTo>
                    <a:lnTo>
                      <a:pt x="1489" y="5104"/>
                    </a:lnTo>
                    <a:lnTo>
                      <a:pt x="1832" y="6055"/>
                    </a:lnTo>
                    <a:lnTo>
                      <a:pt x="2382" y="6914"/>
                    </a:lnTo>
                    <a:lnTo>
                      <a:pt x="2680" y="7471"/>
                    </a:lnTo>
                    <a:lnTo>
                      <a:pt x="3115" y="7935"/>
                    </a:lnTo>
                    <a:lnTo>
                      <a:pt x="3573" y="8213"/>
                    </a:lnTo>
                    <a:lnTo>
                      <a:pt x="4077" y="8654"/>
                    </a:lnTo>
                    <a:lnTo>
                      <a:pt x="4627" y="9002"/>
                    </a:lnTo>
                    <a:lnTo>
                      <a:pt x="5245" y="9234"/>
                    </a:lnTo>
                    <a:lnTo>
                      <a:pt x="6024" y="9443"/>
                    </a:lnTo>
                    <a:lnTo>
                      <a:pt x="6757" y="9628"/>
                    </a:lnTo>
                    <a:lnTo>
                      <a:pt x="5177" y="10069"/>
                    </a:lnTo>
                    <a:lnTo>
                      <a:pt x="3963" y="10649"/>
                    </a:lnTo>
                    <a:lnTo>
                      <a:pt x="3344" y="11044"/>
                    </a:lnTo>
                    <a:lnTo>
                      <a:pt x="2886" y="11600"/>
                    </a:lnTo>
                    <a:lnTo>
                      <a:pt x="2497" y="12041"/>
                    </a:lnTo>
                    <a:lnTo>
                      <a:pt x="1947" y="12343"/>
                    </a:lnTo>
                    <a:lnTo>
                      <a:pt x="1168" y="12668"/>
                    </a:lnTo>
                    <a:lnTo>
                      <a:pt x="0" y="12900"/>
                    </a:lnTo>
                    <a:lnTo>
                      <a:pt x="435" y="13248"/>
                    </a:lnTo>
                    <a:lnTo>
                      <a:pt x="779" y="13456"/>
                    </a:lnTo>
                    <a:lnTo>
                      <a:pt x="1283" y="13642"/>
                    </a:lnTo>
                    <a:lnTo>
                      <a:pt x="1718" y="13758"/>
                    </a:lnTo>
                    <a:lnTo>
                      <a:pt x="2680" y="13851"/>
                    </a:lnTo>
                    <a:lnTo>
                      <a:pt x="3573" y="13758"/>
                    </a:lnTo>
                    <a:lnTo>
                      <a:pt x="4512" y="13526"/>
                    </a:lnTo>
                    <a:lnTo>
                      <a:pt x="5360" y="13248"/>
                    </a:lnTo>
                    <a:lnTo>
                      <a:pt x="6139" y="12900"/>
                    </a:lnTo>
                    <a:lnTo>
                      <a:pt x="6757" y="12552"/>
                    </a:lnTo>
                    <a:lnTo>
                      <a:pt x="6459" y="13132"/>
                    </a:lnTo>
                    <a:lnTo>
                      <a:pt x="6139" y="13642"/>
                    </a:lnTo>
                    <a:lnTo>
                      <a:pt x="5910" y="14199"/>
                    </a:lnTo>
                    <a:lnTo>
                      <a:pt x="5681" y="14663"/>
                    </a:lnTo>
                    <a:lnTo>
                      <a:pt x="5681" y="15150"/>
                    </a:lnTo>
                    <a:lnTo>
                      <a:pt x="5681" y="15730"/>
                    </a:lnTo>
                    <a:lnTo>
                      <a:pt x="5681" y="16241"/>
                    </a:lnTo>
                    <a:lnTo>
                      <a:pt x="5795" y="16913"/>
                    </a:lnTo>
                    <a:lnTo>
                      <a:pt x="5910" y="17586"/>
                    </a:lnTo>
                    <a:lnTo>
                      <a:pt x="5910" y="18213"/>
                    </a:lnTo>
                    <a:lnTo>
                      <a:pt x="5795" y="18885"/>
                    </a:lnTo>
                    <a:lnTo>
                      <a:pt x="5566" y="19396"/>
                    </a:lnTo>
                    <a:lnTo>
                      <a:pt x="5245" y="19976"/>
                    </a:lnTo>
                    <a:lnTo>
                      <a:pt x="4971" y="20370"/>
                    </a:lnTo>
                    <a:lnTo>
                      <a:pt x="4512" y="20811"/>
                    </a:lnTo>
                    <a:lnTo>
                      <a:pt x="4077" y="21043"/>
                    </a:lnTo>
                    <a:lnTo>
                      <a:pt x="5177" y="20927"/>
                    </a:lnTo>
                    <a:lnTo>
                      <a:pt x="6253" y="20486"/>
                    </a:lnTo>
                    <a:lnTo>
                      <a:pt x="7421" y="19976"/>
                    </a:lnTo>
                    <a:lnTo>
                      <a:pt x="8361" y="19187"/>
                    </a:lnTo>
                    <a:lnTo>
                      <a:pt x="8819" y="18769"/>
                    </a:lnTo>
                    <a:lnTo>
                      <a:pt x="9139" y="18213"/>
                    </a:lnTo>
                    <a:lnTo>
                      <a:pt x="9437" y="17772"/>
                    </a:lnTo>
                    <a:lnTo>
                      <a:pt x="9643" y="17261"/>
                    </a:lnTo>
                    <a:lnTo>
                      <a:pt x="9872" y="16681"/>
                    </a:lnTo>
                    <a:lnTo>
                      <a:pt x="9872" y="16171"/>
                    </a:lnTo>
                    <a:lnTo>
                      <a:pt x="9872" y="15614"/>
                    </a:lnTo>
                    <a:lnTo>
                      <a:pt x="9758" y="15057"/>
                    </a:lnTo>
                    <a:lnTo>
                      <a:pt x="10216" y="15498"/>
                    </a:lnTo>
                    <a:lnTo>
                      <a:pt x="10537" y="16241"/>
                    </a:lnTo>
                    <a:lnTo>
                      <a:pt x="10834" y="17145"/>
                    </a:lnTo>
                    <a:lnTo>
                      <a:pt x="11041" y="18213"/>
                    </a:lnTo>
                    <a:lnTo>
                      <a:pt x="11155" y="19187"/>
                    </a:lnTo>
                    <a:lnTo>
                      <a:pt x="11155" y="20185"/>
                    </a:lnTo>
                    <a:lnTo>
                      <a:pt x="11155" y="20579"/>
                    </a:lnTo>
                    <a:lnTo>
                      <a:pt x="11041" y="21043"/>
                    </a:lnTo>
                    <a:lnTo>
                      <a:pt x="10926" y="21391"/>
                    </a:lnTo>
                    <a:lnTo>
                      <a:pt x="10766" y="21600"/>
                    </a:lnTo>
                    <a:lnTo>
                      <a:pt x="11499" y="21484"/>
                    </a:lnTo>
                    <a:lnTo>
                      <a:pt x="12323" y="21043"/>
                    </a:lnTo>
                    <a:lnTo>
                      <a:pt x="13102" y="20370"/>
                    </a:lnTo>
                    <a:lnTo>
                      <a:pt x="13606" y="19628"/>
                    </a:lnTo>
                    <a:lnTo>
                      <a:pt x="13950" y="19071"/>
                    </a:lnTo>
                    <a:lnTo>
                      <a:pt x="14064" y="18677"/>
                    </a:lnTo>
                    <a:lnTo>
                      <a:pt x="14179" y="18097"/>
                    </a:lnTo>
                    <a:lnTo>
                      <a:pt x="14293" y="17586"/>
                    </a:lnTo>
                    <a:lnTo>
                      <a:pt x="14179" y="16913"/>
                    </a:lnTo>
                    <a:lnTo>
                      <a:pt x="14064" y="16241"/>
                    </a:lnTo>
                    <a:lnTo>
                      <a:pt x="13835" y="15614"/>
                    </a:lnTo>
                    <a:lnTo>
                      <a:pt x="13560" y="14872"/>
                    </a:lnTo>
                    <a:lnTo>
                      <a:pt x="13950" y="14941"/>
                    </a:lnTo>
                    <a:lnTo>
                      <a:pt x="14408" y="15150"/>
                    </a:lnTo>
                    <a:lnTo>
                      <a:pt x="14843" y="15266"/>
                    </a:lnTo>
                    <a:lnTo>
                      <a:pt x="15232" y="15614"/>
                    </a:lnTo>
                    <a:lnTo>
                      <a:pt x="15576" y="15846"/>
                    </a:lnTo>
                    <a:lnTo>
                      <a:pt x="15897" y="16171"/>
                    </a:lnTo>
                    <a:lnTo>
                      <a:pt x="16126" y="16473"/>
                    </a:lnTo>
                    <a:lnTo>
                      <a:pt x="16240" y="16913"/>
                    </a:lnTo>
                    <a:lnTo>
                      <a:pt x="16515" y="17261"/>
                    </a:lnTo>
                    <a:lnTo>
                      <a:pt x="17088" y="17586"/>
                    </a:lnTo>
                    <a:lnTo>
                      <a:pt x="17798" y="17865"/>
                    </a:lnTo>
                    <a:lnTo>
                      <a:pt x="18576" y="18097"/>
                    </a:lnTo>
                    <a:lnTo>
                      <a:pt x="19424" y="18213"/>
                    </a:lnTo>
                    <a:lnTo>
                      <a:pt x="20317" y="18213"/>
                    </a:lnTo>
                    <a:lnTo>
                      <a:pt x="21050" y="18213"/>
                    </a:lnTo>
                    <a:lnTo>
                      <a:pt x="21600" y="17865"/>
                    </a:lnTo>
                    <a:lnTo>
                      <a:pt x="21165" y="17656"/>
                    </a:lnTo>
                    <a:lnTo>
                      <a:pt x="20592" y="17470"/>
                    </a:lnTo>
                    <a:lnTo>
                      <a:pt x="20088" y="17029"/>
                    </a:lnTo>
                    <a:lnTo>
                      <a:pt x="19653" y="16681"/>
                    </a:lnTo>
                    <a:lnTo>
                      <a:pt x="19195" y="16241"/>
                    </a:lnTo>
                    <a:lnTo>
                      <a:pt x="18920" y="15962"/>
                    </a:lnTo>
                    <a:lnTo>
                      <a:pt x="18576" y="15498"/>
                    </a:lnTo>
                    <a:lnTo>
                      <a:pt x="18576" y="15057"/>
                    </a:lnTo>
                    <a:lnTo>
                      <a:pt x="18485" y="14756"/>
                    </a:lnTo>
                    <a:lnTo>
                      <a:pt x="18256" y="14199"/>
                    </a:lnTo>
                    <a:lnTo>
                      <a:pt x="17912" y="13526"/>
                    </a:lnTo>
                    <a:lnTo>
                      <a:pt x="17523" y="13016"/>
                    </a:lnTo>
                    <a:lnTo>
                      <a:pt x="16973" y="12436"/>
                    </a:lnTo>
                    <a:lnTo>
                      <a:pt x="16355" y="12041"/>
                    </a:lnTo>
                    <a:lnTo>
                      <a:pt x="16011" y="11832"/>
                    </a:lnTo>
                    <a:lnTo>
                      <a:pt x="15690" y="11716"/>
                    </a:lnTo>
                    <a:lnTo>
                      <a:pt x="15232" y="11716"/>
                    </a:lnTo>
                    <a:lnTo>
                      <a:pt x="14843" y="11716"/>
                    </a:lnTo>
                    <a:lnTo>
                      <a:pt x="15461" y="11252"/>
                    </a:lnTo>
                    <a:lnTo>
                      <a:pt x="16126" y="10858"/>
                    </a:lnTo>
                    <a:lnTo>
                      <a:pt x="16973" y="10649"/>
                    </a:lnTo>
                    <a:lnTo>
                      <a:pt x="17798" y="10417"/>
                    </a:lnTo>
                    <a:lnTo>
                      <a:pt x="18806" y="10301"/>
                    </a:lnTo>
                    <a:lnTo>
                      <a:pt x="19653" y="10301"/>
                    </a:lnTo>
                    <a:lnTo>
                      <a:pt x="20478" y="10417"/>
                    </a:lnTo>
                    <a:lnTo>
                      <a:pt x="21256" y="10533"/>
                    </a:lnTo>
                    <a:lnTo>
                      <a:pt x="20707" y="9837"/>
                    </a:lnTo>
                    <a:lnTo>
                      <a:pt x="19859" y="9234"/>
                    </a:lnTo>
                    <a:lnTo>
                      <a:pt x="18806" y="8538"/>
                    </a:lnTo>
                    <a:lnTo>
                      <a:pt x="17637" y="8144"/>
                    </a:lnTo>
                    <a:lnTo>
                      <a:pt x="16973" y="8027"/>
                    </a:lnTo>
                    <a:lnTo>
                      <a:pt x="16355" y="7935"/>
                    </a:lnTo>
                    <a:lnTo>
                      <a:pt x="15805" y="7935"/>
                    </a:lnTo>
                    <a:lnTo>
                      <a:pt x="15118" y="8027"/>
                    </a:lnTo>
                    <a:lnTo>
                      <a:pt x="14614" y="8144"/>
                    </a:lnTo>
                    <a:lnTo>
                      <a:pt x="14064" y="8422"/>
                    </a:lnTo>
                    <a:lnTo>
                      <a:pt x="13606" y="8886"/>
                    </a:lnTo>
                    <a:lnTo>
                      <a:pt x="13217" y="9327"/>
                    </a:lnTo>
                    <a:lnTo>
                      <a:pt x="13606" y="8538"/>
                    </a:lnTo>
                    <a:lnTo>
                      <a:pt x="13950" y="7935"/>
                    </a:lnTo>
                    <a:lnTo>
                      <a:pt x="14293" y="7123"/>
                    </a:lnTo>
                    <a:lnTo>
                      <a:pt x="14499" y="6519"/>
                    </a:lnTo>
                    <a:lnTo>
                      <a:pt x="14614" y="5823"/>
                    </a:lnTo>
                    <a:lnTo>
                      <a:pt x="14614" y="5220"/>
                    </a:lnTo>
                    <a:lnTo>
                      <a:pt x="14408" y="4524"/>
                    </a:lnTo>
                    <a:lnTo>
                      <a:pt x="14064" y="3898"/>
                    </a:lnTo>
                    <a:lnTo>
                      <a:pt x="13606" y="3225"/>
                    </a:lnTo>
                    <a:lnTo>
                      <a:pt x="13331" y="2598"/>
                    </a:lnTo>
                    <a:lnTo>
                      <a:pt x="13102" y="2042"/>
                    </a:lnTo>
                    <a:lnTo>
                      <a:pt x="12896" y="1485"/>
                    </a:lnTo>
                    <a:lnTo>
                      <a:pt x="12781" y="1090"/>
                    </a:lnTo>
                    <a:lnTo>
                      <a:pt x="12667" y="626"/>
                    </a:lnTo>
                    <a:lnTo>
                      <a:pt x="12667" y="278"/>
                    </a:lnTo>
                    <a:lnTo>
                      <a:pt x="12667" y="0"/>
                    </a:lnTo>
                    <a:lnTo>
                      <a:pt x="12163" y="394"/>
                    </a:lnTo>
                    <a:lnTo>
                      <a:pt x="11728" y="974"/>
                    </a:lnTo>
                    <a:lnTo>
                      <a:pt x="11155" y="1601"/>
                    </a:lnTo>
                    <a:lnTo>
                      <a:pt x="10766" y="2390"/>
                    </a:lnTo>
                    <a:lnTo>
                      <a:pt x="10330" y="3109"/>
                    </a:lnTo>
                    <a:lnTo>
                      <a:pt x="10101" y="3898"/>
                    </a:lnTo>
                    <a:lnTo>
                      <a:pt x="9987" y="4524"/>
                    </a:lnTo>
                    <a:lnTo>
                      <a:pt x="10101" y="5220"/>
                    </a:lnTo>
                    <a:lnTo>
                      <a:pt x="10216" y="5823"/>
                    </a:lnTo>
                    <a:lnTo>
                      <a:pt x="10330" y="6403"/>
                    </a:lnTo>
                    <a:lnTo>
                      <a:pt x="10330" y="6914"/>
                    </a:lnTo>
                    <a:lnTo>
                      <a:pt x="10216" y="7471"/>
                    </a:lnTo>
                    <a:lnTo>
                      <a:pt x="10101" y="7935"/>
                    </a:lnTo>
                    <a:lnTo>
                      <a:pt x="9872" y="8329"/>
                    </a:lnTo>
                    <a:lnTo>
                      <a:pt x="9643" y="8654"/>
                    </a:lnTo>
                    <a:lnTo>
                      <a:pt x="9368" y="9002"/>
                    </a:lnTo>
                    <a:close/>
                  </a:path>
                </a:pathLst>
              </a:custGeom>
              <a:solidFill>
                <a:srgbClr val="00800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>
                <a:outerShdw dist="107763" dir="2700000" algn="ctr" rotWithShape="0">
                  <a:srgbClr val="808080"/>
                </a:outerShdw>
              </a:effectLst>
            </p:spPr>
            <p:txBody>
              <a:bodyPr/>
              <a:lstStyle/>
              <a:p>
                <a:endParaRPr lang="th-TH"/>
              </a:p>
            </p:txBody>
          </p:sp>
        </p:grpSp>
      </p:grpSp>
      <p:sp>
        <p:nvSpPr>
          <p:cNvPr id="11282" name="WordArt 18"/>
          <p:cNvSpPr>
            <a:spLocks noChangeArrowheads="1" noChangeShapeType="1" noTextEdit="1"/>
          </p:cNvSpPr>
          <p:nvPr/>
        </p:nvSpPr>
        <p:spPr bwMode="auto">
          <a:xfrm>
            <a:off x="3276600" y="1268413"/>
            <a:ext cx="3095625" cy="1944687"/>
          </a:xfrm>
          <a:prstGeom prst="rect">
            <a:avLst/>
          </a:prstGeom>
        </p:spPr>
        <p:txBody>
          <a:bodyPr spcFirstLastPara="1" wrap="none" fromWordArt="1">
            <a:prstTxWarp prst="textArchUp">
              <a:avLst>
                <a:gd name="adj" fmla="val 10800000"/>
              </a:avLst>
            </a:prstTxWarp>
          </a:bodyPr>
          <a:lstStyle/>
          <a:p>
            <a:pPr algn="ctr"/>
            <a:r>
              <a:rPr lang="th-TH" sz="44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FFFFFF"/>
                    </a:gs>
                    <a:gs pos="100000">
                      <a:srgbClr val="FF0000"/>
                    </a:gs>
                  </a:gsLst>
                  <a:path path="rect">
                    <a:fillToRect l="50000" t="50000" r="50000" b="50000"/>
                  </a:path>
                </a:gradFill>
                <a:latin typeface="Arial Black"/>
              </a:rPr>
              <a:t>นำเสนอโดย</a:t>
            </a:r>
          </a:p>
        </p:txBody>
      </p:sp>
      <p:sp>
        <p:nvSpPr>
          <p:cNvPr id="11283" name="WordArt 19"/>
          <p:cNvSpPr>
            <a:spLocks noChangeArrowheads="1" noChangeShapeType="1" noTextEdit="1"/>
          </p:cNvSpPr>
          <p:nvPr/>
        </p:nvSpPr>
        <p:spPr bwMode="auto">
          <a:xfrm>
            <a:off x="2484438" y="2565400"/>
            <a:ext cx="4818062" cy="7556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th-TH" kern="1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B2B2B2">
                    <a:alpha val="50000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Arial Black"/>
              </a:rPr>
              <a:t>องค์การบริหารส่วนตำบลกายูบอเกาะ</a:t>
            </a:r>
          </a:p>
        </p:txBody>
      </p:sp>
      <p:sp>
        <p:nvSpPr>
          <p:cNvPr id="11284" name="WordArt 20"/>
          <p:cNvSpPr>
            <a:spLocks noChangeArrowheads="1" noChangeShapeType="1" noTextEdit="1"/>
          </p:cNvSpPr>
          <p:nvPr/>
        </p:nvSpPr>
        <p:spPr bwMode="auto">
          <a:xfrm>
            <a:off x="2771775" y="3644900"/>
            <a:ext cx="3781425" cy="657225"/>
          </a:xfrm>
          <a:prstGeom prst="rect">
            <a:avLst/>
          </a:prstGeom>
        </p:spPr>
        <p:txBody>
          <a:bodyPr wrap="none" fromWordArt="1">
            <a:prstTxWarp prst="textDoubleWave1">
              <a:avLst>
                <a:gd name="adj1" fmla="val 6500"/>
                <a:gd name="adj2" fmla="val 0"/>
              </a:avLst>
            </a:prstTxWarp>
          </a:bodyPr>
          <a:lstStyle/>
          <a:p>
            <a:pPr algn="ctr"/>
            <a:r>
              <a:rPr lang="th-TH" sz="3600" kern="10" spc="-360">
                <a:ln w="12700">
                  <a:solidFill>
                    <a:srgbClr val="000099"/>
                  </a:solidFill>
                  <a:round/>
                  <a:headEnd/>
                  <a:tailEnd/>
                </a:ln>
                <a:solidFill>
                  <a:srgbClr val="33CCFF"/>
                </a:solidFill>
                <a:effectLst>
                  <a:outerShdw dist="125724" dir="18900000" algn="ctr" rotWithShape="0">
                    <a:srgbClr val="000099"/>
                  </a:outerShdw>
                </a:effectLst>
                <a:latin typeface="Impact"/>
              </a:rPr>
              <a:t>อำเภอรามัน  จังหวัดยะลา</a:t>
            </a:r>
          </a:p>
        </p:txBody>
      </p:sp>
      <p:sp>
        <p:nvSpPr>
          <p:cNvPr id="11285" name="WordArt 21"/>
          <p:cNvSpPr>
            <a:spLocks noChangeArrowheads="1" noChangeShapeType="1" noTextEdit="1"/>
          </p:cNvSpPr>
          <p:nvPr/>
        </p:nvSpPr>
        <p:spPr bwMode="auto">
          <a:xfrm>
            <a:off x="2339975" y="4437063"/>
            <a:ext cx="5040313" cy="792162"/>
          </a:xfrm>
          <a:prstGeom prst="rect">
            <a:avLst/>
          </a:prstGeom>
        </p:spPr>
        <p:txBody>
          <a:bodyPr wrap="none" fromWordArt="1">
            <a:prstTxWarp prst="textCanDown">
              <a:avLst>
                <a:gd name="adj" fmla="val 33333"/>
              </a:avLst>
            </a:prstTxWarp>
          </a:bodyPr>
          <a:lstStyle/>
          <a:p>
            <a:pPr algn="ctr"/>
            <a:r>
              <a:rPr lang="en-US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Times New Roman"/>
                <a:cs typeface="Times New Roman"/>
              </a:rPr>
              <a:t>www.kayuboko.go.th</a:t>
            </a:r>
          </a:p>
          <a:p>
            <a:pPr algn="ctr"/>
            <a:r>
              <a:rPr lang="th-TH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Times New Roman"/>
              </a:rPr>
              <a:t>โทร.0-7325-4353</a:t>
            </a:r>
          </a:p>
        </p:txBody>
      </p:sp>
      <p:sp>
        <p:nvSpPr>
          <p:cNvPr id="11287" name="Oval 23"/>
          <p:cNvSpPr>
            <a:spLocks noChangeArrowheads="1"/>
          </p:cNvSpPr>
          <p:nvPr/>
        </p:nvSpPr>
        <p:spPr bwMode="auto">
          <a:xfrm>
            <a:off x="971550" y="836613"/>
            <a:ext cx="792163" cy="647700"/>
          </a:xfrm>
          <a:prstGeom prst="ellipse">
            <a:avLst/>
          </a:prstGeom>
          <a:gradFill rotWithShape="1">
            <a:gsLst>
              <a:gs pos="0">
                <a:srgbClr val="FF0000"/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th-TH"/>
          </a:p>
        </p:txBody>
      </p:sp>
      <p:sp>
        <p:nvSpPr>
          <p:cNvPr id="11288" name="Oval 24"/>
          <p:cNvSpPr>
            <a:spLocks noChangeArrowheads="1"/>
          </p:cNvSpPr>
          <p:nvPr/>
        </p:nvSpPr>
        <p:spPr bwMode="auto">
          <a:xfrm>
            <a:off x="1476375" y="2133600"/>
            <a:ext cx="792163" cy="647700"/>
          </a:xfrm>
          <a:prstGeom prst="ellipse">
            <a:avLst/>
          </a:prstGeom>
          <a:gradFill rotWithShape="1">
            <a:gsLst>
              <a:gs pos="0">
                <a:srgbClr val="FF0000"/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th-TH"/>
          </a:p>
        </p:txBody>
      </p:sp>
      <p:sp>
        <p:nvSpPr>
          <p:cNvPr id="11289" name="Oval 25"/>
          <p:cNvSpPr>
            <a:spLocks noChangeArrowheads="1"/>
          </p:cNvSpPr>
          <p:nvPr/>
        </p:nvSpPr>
        <p:spPr bwMode="auto">
          <a:xfrm>
            <a:off x="2555875" y="404813"/>
            <a:ext cx="792163" cy="647700"/>
          </a:xfrm>
          <a:prstGeom prst="ellipse">
            <a:avLst/>
          </a:prstGeom>
          <a:gradFill rotWithShape="1">
            <a:gsLst>
              <a:gs pos="0">
                <a:srgbClr val="FF0000"/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th-TH"/>
          </a:p>
        </p:txBody>
      </p:sp>
      <p:sp>
        <p:nvSpPr>
          <p:cNvPr id="11290" name="Oval 26"/>
          <p:cNvSpPr>
            <a:spLocks noChangeArrowheads="1"/>
          </p:cNvSpPr>
          <p:nvPr/>
        </p:nvSpPr>
        <p:spPr bwMode="auto">
          <a:xfrm>
            <a:off x="7667625" y="2997200"/>
            <a:ext cx="792163" cy="647700"/>
          </a:xfrm>
          <a:prstGeom prst="ellipse">
            <a:avLst/>
          </a:prstGeom>
          <a:gradFill rotWithShape="1">
            <a:gsLst>
              <a:gs pos="0">
                <a:srgbClr val="FF0000"/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th-TH"/>
          </a:p>
        </p:txBody>
      </p:sp>
      <p:sp>
        <p:nvSpPr>
          <p:cNvPr id="11291" name="Oval 27"/>
          <p:cNvSpPr>
            <a:spLocks noChangeArrowheads="1"/>
          </p:cNvSpPr>
          <p:nvPr/>
        </p:nvSpPr>
        <p:spPr bwMode="auto">
          <a:xfrm>
            <a:off x="7667625" y="4510088"/>
            <a:ext cx="792163" cy="790575"/>
          </a:xfrm>
          <a:prstGeom prst="ellipse">
            <a:avLst/>
          </a:prstGeom>
          <a:gradFill rotWithShape="1">
            <a:gsLst>
              <a:gs pos="0">
                <a:srgbClr val="FF0000"/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th-TH"/>
          </a:p>
        </p:txBody>
      </p:sp>
      <p:sp>
        <p:nvSpPr>
          <p:cNvPr id="11292" name="Oval 28"/>
          <p:cNvSpPr>
            <a:spLocks noChangeArrowheads="1"/>
          </p:cNvSpPr>
          <p:nvPr/>
        </p:nvSpPr>
        <p:spPr bwMode="auto">
          <a:xfrm>
            <a:off x="1619250" y="5300663"/>
            <a:ext cx="792163" cy="790575"/>
          </a:xfrm>
          <a:prstGeom prst="ellipse">
            <a:avLst/>
          </a:prstGeom>
          <a:gradFill rotWithShape="1">
            <a:gsLst>
              <a:gs pos="0">
                <a:srgbClr val="FF0000"/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th-TH"/>
          </a:p>
        </p:txBody>
      </p:sp>
      <p:sp>
        <p:nvSpPr>
          <p:cNvPr id="11293" name="Oval 29"/>
          <p:cNvSpPr>
            <a:spLocks noChangeArrowheads="1"/>
          </p:cNvSpPr>
          <p:nvPr/>
        </p:nvSpPr>
        <p:spPr bwMode="auto">
          <a:xfrm>
            <a:off x="5724525" y="0"/>
            <a:ext cx="792163" cy="790575"/>
          </a:xfrm>
          <a:prstGeom prst="ellipse">
            <a:avLst/>
          </a:prstGeom>
          <a:gradFill rotWithShape="1">
            <a:gsLst>
              <a:gs pos="0">
                <a:srgbClr val="FF0000"/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th-TH"/>
          </a:p>
        </p:txBody>
      </p:sp>
      <p:sp>
        <p:nvSpPr>
          <p:cNvPr id="11294" name="Oval 30"/>
          <p:cNvSpPr>
            <a:spLocks noChangeArrowheads="1"/>
          </p:cNvSpPr>
          <p:nvPr/>
        </p:nvSpPr>
        <p:spPr bwMode="auto">
          <a:xfrm>
            <a:off x="4572000" y="1628775"/>
            <a:ext cx="792163" cy="790575"/>
          </a:xfrm>
          <a:prstGeom prst="ellipse">
            <a:avLst/>
          </a:prstGeom>
          <a:gradFill rotWithShape="1">
            <a:gsLst>
              <a:gs pos="0">
                <a:srgbClr val="FF0000"/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th-TH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8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7" dur="3000"/>
                                        <p:tgtEl>
                                          <p:spTgt spid="112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8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0" dur="3000"/>
                                        <p:tgtEl>
                                          <p:spTgt spid="112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8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3" dur="3000"/>
                                        <p:tgtEl>
                                          <p:spTgt spid="11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8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6" dur="3000"/>
                                        <p:tgtEl>
                                          <p:spTgt spid="11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1" presetClass="entr" presetSubtype="8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9" dur="3000"/>
                                        <p:tgtEl>
                                          <p:spTgt spid="11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1" presetClass="entr" presetSubtype="8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22" dur="3000"/>
                                        <p:tgtEl>
                                          <p:spTgt spid="11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1" presetClass="entr" presetSubtype="8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25" dur="3000"/>
                                        <p:tgtEl>
                                          <p:spTgt spid="11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1" presetClass="entr" presetSubtype="8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28" dur="3000"/>
                                        <p:tgtEl>
                                          <p:spTgt spid="11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87" grpId="0" animBg="1"/>
      <p:bldP spid="11288" grpId="0" animBg="1"/>
      <p:bldP spid="11289" grpId="0" animBg="1"/>
      <p:bldP spid="11290" grpId="0" animBg="1"/>
      <p:bldP spid="11291" grpId="0" animBg="1"/>
      <p:bldP spid="11292" grpId="0" animBg="1"/>
      <p:bldP spid="11293" grpId="0" animBg="1"/>
      <p:bldP spid="11294" grpId="0" animBg="1"/>
    </p:bldLst>
  </p:timing>
</p:sld>
</file>

<file path=ppt/theme/theme1.xml><?xml version="1.0" encoding="utf-8"?>
<a:theme xmlns:a="http://schemas.openxmlformats.org/drawingml/2006/main" name="การออกแบบเริ่มต้น">
  <a:themeElements>
    <a:clrScheme name="การออกแบบเริ่มต้น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การออกแบบเริ่มต้น">
      <a:majorFont>
        <a:latin typeface="Arial"/>
        <a:ea typeface=""/>
        <a:cs typeface="Angsana New"/>
      </a:majorFont>
      <a:minorFont>
        <a:latin typeface="Arial"/>
        <a:ea typeface=""/>
        <a:cs typeface="Angsana New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การออกแบบเริ่มต้น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การออกแบบเริ่มต้น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การออกแบบเริ่มต้น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การออกแบบเริ่มต้น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การออกแบบเริ่มต้น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การออกแบบเริ่มต้น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การออกแบบเริ่มต้น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การออกแบบเริ่มต้น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การออกแบบเริ่มต้น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การออกแบบเริ่มต้น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การออกแบบเริ่มต้น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การออกแบบเริ่มต้น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78</TotalTime>
  <Words>553</Words>
  <Application>Microsoft Office PowerPoint</Application>
  <PresentationFormat>นำเสนอทางหน้าจอ (4:3)</PresentationFormat>
  <Paragraphs>41</Paragraphs>
  <Slides>10</Slides>
  <Notes>0</Notes>
  <HiddenSlides>0</HiddenSlides>
  <MMClips>0</MMClips>
  <ScaleCrop>false</ScaleCrop>
  <HeadingPairs>
    <vt:vector size="6" baseType="variant">
      <vt:variant>
        <vt:lpstr>แบบอักษรที่ถูกใช้</vt:lpstr>
      </vt:variant>
      <vt:variant>
        <vt:i4>3</vt:i4>
      </vt:variant>
      <vt:variant>
        <vt:lpstr>ชุดรูปแบบ</vt:lpstr>
      </vt:variant>
      <vt:variant>
        <vt:i4>1</vt:i4>
      </vt:variant>
      <vt:variant>
        <vt:lpstr>ชื่อเรื่องภาพนิ่ง</vt:lpstr>
      </vt:variant>
      <vt:variant>
        <vt:i4>10</vt:i4>
      </vt:variant>
    </vt:vector>
  </HeadingPairs>
  <TitlesOfParts>
    <vt:vector size="14" baseType="lpstr">
      <vt:lpstr>Arial</vt:lpstr>
      <vt:lpstr>Angsana New</vt:lpstr>
      <vt:lpstr>Tahoma</vt:lpstr>
      <vt:lpstr>การออกแบบเริ่มต้น</vt:lpstr>
      <vt:lpstr>ภาพนิ่ง 1</vt:lpstr>
      <vt:lpstr>ภาพนิ่ง 2</vt:lpstr>
      <vt:lpstr>ภาพนิ่ง 3</vt:lpstr>
      <vt:lpstr>ภาพนิ่ง 4</vt:lpstr>
      <vt:lpstr>ภาพนิ่ง 5</vt:lpstr>
      <vt:lpstr>ภาพนิ่ง 6</vt:lpstr>
      <vt:lpstr>ภาพนิ่ง 7</vt:lpstr>
      <vt:lpstr>ภาพนิ่ง 8</vt:lpstr>
      <vt:lpstr>ภาพนิ่ง 9</vt:lpstr>
      <vt:lpstr>ภาพนิ่ง 10</vt:lpstr>
    </vt:vector>
  </TitlesOfParts>
  <Company>โรงเรียนธาดาอนุสรณ์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ภาพนิ่ง 1</dc:title>
  <dc:creator>ธาดาอนุสรณ์</dc:creator>
  <cp:lastModifiedBy>YothaKayu</cp:lastModifiedBy>
  <cp:revision>6</cp:revision>
  <dcterms:created xsi:type="dcterms:W3CDTF">2007-09-19T06:40:28Z</dcterms:created>
  <dcterms:modified xsi:type="dcterms:W3CDTF">2012-08-23T04:38:45Z</dcterms:modified>
</cp:coreProperties>
</file>